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2" y="8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259-8B29-4406-8CFB-6874EA82C7CE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F0B-B1B9-45D8-9770-EE1088A6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8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259-8B29-4406-8CFB-6874EA82C7CE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F0B-B1B9-45D8-9770-EE1088A6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9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259-8B29-4406-8CFB-6874EA82C7CE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F0B-B1B9-45D8-9770-EE1088A6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7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259-8B29-4406-8CFB-6874EA82C7CE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F0B-B1B9-45D8-9770-EE1088A6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8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259-8B29-4406-8CFB-6874EA82C7CE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F0B-B1B9-45D8-9770-EE1088A6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8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259-8B29-4406-8CFB-6874EA82C7CE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F0B-B1B9-45D8-9770-EE1088A6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259-8B29-4406-8CFB-6874EA82C7CE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F0B-B1B9-45D8-9770-EE1088A6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5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259-8B29-4406-8CFB-6874EA82C7CE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F0B-B1B9-45D8-9770-EE1088A6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2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259-8B29-4406-8CFB-6874EA82C7CE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F0B-B1B9-45D8-9770-EE1088A6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8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259-8B29-4406-8CFB-6874EA82C7CE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F0B-B1B9-45D8-9770-EE1088A6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259-8B29-4406-8CFB-6874EA82C7CE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F0B-B1B9-45D8-9770-EE1088A6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1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1B259-8B29-4406-8CFB-6874EA82C7CE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0AF0B-B1B9-45D8-9770-EE1088A6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8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28588" y="252412"/>
            <a:ext cx="9577387" cy="6223001"/>
            <a:chOff x="81" y="159"/>
            <a:chExt cx="6033" cy="392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81" y="436"/>
              <a:ext cx="6033" cy="3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108" y="159"/>
              <a:ext cx="5987" cy="3797"/>
              <a:chOff x="108" y="159"/>
              <a:chExt cx="5987" cy="3797"/>
            </a:xfrm>
          </p:grpSpPr>
          <p:sp>
            <p:nvSpPr>
              <p:cNvPr id="1124" name="Rectangle 5"/>
              <p:cNvSpPr>
                <a:spLocks noChangeArrowheads="1"/>
              </p:cNvSpPr>
              <p:nvPr/>
            </p:nvSpPr>
            <p:spPr bwMode="auto">
              <a:xfrm>
                <a:off x="123" y="159"/>
                <a:ext cx="68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5" name="Rectangle 6"/>
              <p:cNvSpPr>
                <a:spLocks noChangeArrowheads="1"/>
              </p:cNvSpPr>
              <p:nvPr/>
            </p:nvSpPr>
            <p:spPr bwMode="auto">
              <a:xfrm>
                <a:off x="123" y="252"/>
                <a:ext cx="68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6" name="Rectangle 7"/>
              <p:cNvSpPr>
                <a:spLocks noChangeArrowheads="1"/>
              </p:cNvSpPr>
              <p:nvPr/>
            </p:nvSpPr>
            <p:spPr bwMode="auto">
              <a:xfrm>
                <a:off x="123" y="345"/>
                <a:ext cx="68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7" name="Rectangle 8"/>
              <p:cNvSpPr>
                <a:spLocks noChangeArrowheads="1"/>
              </p:cNvSpPr>
              <p:nvPr/>
            </p:nvSpPr>
            <p:spPr bwMode="auto">
              <a:xfrm>
                <a:off x="123" y="444"/>
                <a:ext cx="88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                               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8" name="Rectangle 9"/>
              <p:cNvSpPr>
                <a:spLocks noChangeArrowheads="1"/>
              </p:cNvSpPr>
              <p:nvPr/>
            </p:nvSpPr>
            <p:spPr bwMode="auto">
              <a:xfrm>
                <a:off x="925" y="435"/>
                <a:ext cx="71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ahoma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9" name="Rectangle 10"/>
              <p:cNvSpPr>
                <a:spLocks noChangeArrowheads="1"/>
              </p:cNvSpPr>
              <p:nvPr/>
            </p:nvSpPr>
            <p:spPr bwMode="auto">
              <a:xfrm>
                <a:off x="951" y="435"/>
                <a:ext cx="71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ahoma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0" name="Rectangle 11"/>
              <p:cNvSpPr>
                <a:spLocks noChangeArrowheads="1"/>
              </p:cNvSpPr>
              <p:nvPr/>
            </p:nvSpPr>
            <p:spPr bwMode="auto">
              <a:xfrm>
                <a:off x="123" y="536"/>
                <a:ext cx="68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1" name="Rectangle 12"/>
              <p:cNvSpPr>
                <a:spLocks noChangeArrowheads="1"/>
              </p:cNvSpPr>
              <p:nvPr/>
            </p:nvSpPr>
            <p:spPr bwMode="auto">
              <a:xfrm>
                <a:off x="123" y="629"/>
                <a:ext cx="68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2" name="Rectangle 13"/>
              <p:cNvSpPr>
                <a:spLocks noChangeArrowheads="1"/>
              </p:cNvSpPr>
              <p:nvPr/>
            </p:nvSpPr>
            <p:spPr bwMode="auto">
              <a:xfrm>
                <a:off x="123" y="723"/>
                <a:ext cx="68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3" name="Rectangle 14"/>
              <p:cNvSpPr>
                <a:spLocks noChangeArrowheads="1"/>
              </p:cNvSpPr>
              <p:nvPr/>
            </p:nvSpPr>
            <p:spPr bwMode="auto">
              <a:xfrm>
                <a:off x="123" y="816"/>
                <a:ext cx="68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4" name="Rectangle 15"/>
              <p:cNvSpPr>
                <a:spLocks noChangeArrowheads="1"/>
              </p:cNvSpPr>
              <p:nvPr/>
            </p:nvSpPr>
            <p:spPr bwMode="auto">
              <a:xfrm>
                <a:off x="123" y="909"/>
                <a:ext cx="68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5" name="Rectangle 16"/>
              <p:cNvSpPr>
                <a:spLocks noChangeArrowheads="1"/>
              </p:cNvSpPr>
              <p:nvPr/>
            </p:nvSpPr>
            <p:spPr bwMode="auto">
              <a:xfrm>
                <a:off x="4381" y="2739"/>
                <a:ext cx="133" cy="5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" name="Rectangle 17"/>
              <p:cNvSpPr>
                <a:spLocks noChangeArrowheads="1"/>
              </p:cNvSpPr>
              <p:nvPr/>
            </p:nvSpPr>
            <p:spPr bwMode="auto">
              <a:xfrm>
                <a:off x="3571" y="2123"/>
                <a:ext cx="6" cy="323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" name="Rectangle 18"/>
              <p:cNvSpPr>
                <a:spLocks noChangeArrowheads="1"/>
              </p:cNvSpPr>
              <p:nvPr/>
            </p:nvSpPr>
            <p:spPr bwMode="auto">
              <a:xfrm>
                <a:off x="3576" y="2443"/>
                <a:ext cx="849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" name="Rectangle 19"/>
              <p:cNvSpPr>
                <a:spLocks noChangeArrowheads="1"/>
              </p:cNvSpPr>
              <p:nvPr/>
            </p:nvSpPr>
            <p:spPr bwMode="auto">
              <a:xfrm>
                <a:off x="4425" y="2120"/>
                <a:ext cx="570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" name="Rectangle 20"/>
              <p:cNvSpPr>
                <a:spLocks noChangeArrowheads="1"/>
              </p:cNvSpPr>
              <p:nvPr/>
            </p:nvSpPr>
            <p:spPr bwMode="auto">
              <a:xfrm>
                <a:off x="1706" y="1725"/>
                <a:ext cx="6" cy="32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" name="Rectangle 21"/>
              <p:cNvSpPr>
                <a:spLocks noChangeArrowheads="1"/>
              </p:cNvSpPr>
              <p:nvPr/>
            </p:nvSpPr>
            <p:spPr bwMode="auto">
              <a:xfrm>
                <a:off x="3361" y="1725"/>
                <a:ext cx="5" cy="265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" name="Rectangle 22"/>
              <p:cNvSpPr>
                <a:spLocks noChangeArrowheads="1"/>
              </p:cNvSpPr>
              <p:nvPr/>
            </p:nvSpPr>
            <p:spPr bwMode="auto">
              <a:xfrm>
                <a:off x="3087" y="1548"/>
                <a:ext cx="6" cy="177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" name="Rectangle 23"/>
              <p:cNvSpPr>
                <a:spLocks noChangeArrowheads="1"/>
              </p:cNvSpPr>
              <p:nvPr/>
            </p:nvSpPr>
            <p:spPr bwMode="auto">
              <a:xfrm>
                <a:off x="2033" y="2137"/>
                <a:ext cx="977" cy="5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" name="Rectangle 24"/>
              <p:cNvSpPr>
                <a:spLocks noChangeArrowheads="1"/>
              </p:cNvSpPr>
              <p:nvPr/>
            </p:nvSpPr>
            <p:spPr bwMode="auto">
              <a:xfrm>
                <a:off x="1259" y="2518"/>
                <a:ext cx="256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" name="Rectangle 25"/>
              <p:cNvSpPr>
                <a:spLocks noChangeArrowheads="1"/>
              </p:cNvSpPr>
              <p:nvPr/>
            </p:nvSpPr>
            <p:spPr bwMode="auto">
              <a:xfrm>
                <a:off x="1635" y="2095"/>
                <a:ext cx="6" cy="137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" name="Rectangle 26"/>
              <p:cNvSpPr>
                <a:spLocks noChangeArrowheads="1"/>
              </p:cNvSpPr>
              <p:nvPr/>
            </p:nvSpPr>
            <p:spPr bwMode="auto">
              <a:xfrm>
                <a:off x="869" y="2982"/>
                <a:ext cx="154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" name="Rectangle 27"/>
              <p:cNvSpPr>
                <a:spLocks noChangeArrowheads="1"/>
              </p:cNvSpPr>
              <p:nvPr/>
            </p:nvSpPr>
            <p:spPr bwMode="auto">
              <a:xfrm>
                <a:off x="869" y="2501"/>
                <a:ext cx="154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" name="Rectangle 28"/>
              <p:cNvSpPr>
                <a:spLocks noChangeArrowheads="1"/>
              </p:cNvSpPr>
              <p:nvPr/>
            </p:nvSpPr>
            <p:spPr bwMode="auto">
              <a:xfrm>
                <a:off x="375" y="1725"/>
                <a:ext cx="6" cy="309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" name="Freeform 29"/>
              <p:cNvSpPr>
                <a:spLocks/>
              </p:cNvSpPr>
              <p:nvPr/>
            </p:nvSpPr>
            <p:spPr bwMode="auto">
              <a:xfrm>
                <a:off x="5217" y="2142"/>
                <a:ext cx="13" cy="1788"/>
              </a:xfrm>
              <a:custGeom>
                <a:avLst/>
                <a:gdLst>
                  <a:gd name="T0" fmla="*/ 7 w 13"/>
                  <a:gd name="T1" fmla="*/ 0 h 1788"/>
                  <a:gd name="T2" fmla="*/ 0 w 13"/>
                  <a:gd name="T3" fmla="*/ 1788 h 1788"/>
                  <a:gd name="T4" fmla="*/ 6 w 13"/>
                  <a:gd name="T5" fmla="*/ 1788 h 1788"/>
                  <a:gd name="T6" fmla="*/ 13 w 13"/>
                  <a:gd name="T7" fmla="*/ 0 h 1788"/>
                  <a:gd name="T8" fmla="*/ 7 w 13"/>
                  <a:gd name="T9" fmla="*/ 0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788">
                    <a:moveTo>
                      <a:pt x="7" y="0"/>
                    </a:moveTo>
                    <a:lnTo>
                      <a:pt x="0" y="1788"/>
                    </a:lnTo>
                    <a:lnTo>
                      <a:pt x="6" y="1788"/>
                    </a:lnTo>
                    <a:lnTo>
                      <a:pt x="13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" name="Rectangle 30"/>
              <p:cNvSpPr>
                <a:spLocks noChangeArrowheads="1"/>
              </p:cNvSpPr>
              <p:nvPr/>
            </p:nvSpPr>
            <p:spPr bwMode="auto">
              <a:xfrm>
                <a:off x="5215" y="3657"/>
                <a:ext cx="255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" name="Rectangle 31"/>
              <p:cNvSpPr>
                <a:spLocks noChangeArrowheads="1"/>
              </p:cNvSpPr>
              <p:nvPr/>
            </p:nvSpPr>
            <p:spPr bwMode="auto">
              <a:xfrm>
                <a:off x="5218" y="2878"/>
                <a:ext cx="256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" name="Rectangle 32"/>
              <p:cNvSpPr>
                <a:spLocks noChangeArrowheads="1"/>
              </p:cNvSpPr>
              <p:nvPr/>
            </p:nvSpPr>
            <p:spPr bwMode="auto">
              <a:xfrm>
                <a:off x="5227" y="2644"/>
                <a:ext cx="256" cy="5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" name="Rectangle 33"/>
              <p:cNvSpPr>
                <a:spLocks noChangeArrowheads="1"/>
              </p:cNvSpPr>
              <p:nvPr/>
            </p:nvSpPr>
            <p:spPr bwMode="auto">
              <a:xfrm>
                <a:off x="5218" y="3353"/>
                <a:ext cx="255" cy="5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" name="Rectangle 34"/>
              <p:cNvSpPr>
                <a:spLocks noChangeArrowheads="1"/>
              </p:cNvSpPr>
              <p:nvPr/>
            </p:nvSpPr>
            <p:spPr bwMode="auto">
              <a:xfrm>
                <a:off x="147" y="3856"/>
                <a:ext cx="801" cy="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1" u="none" strike="noStrike" cap="none" normalizeH="0" baseline="0" smtClean="0">
                    <a:ln>
                      <a:noFill/>
                    </a:ln>
                    <a:solidFill>
                      <a:srgbClr val="898989"/>
                    </a:solidFill>
                    <a:effectLst/>
                    <a:latin typeface="Arial" pitchFamily="34" charset="0"/>
                    <a:cs typeface="Arial" pitchFamily="34" charset="0"/>
                  </a:rPr>
                  <a:t>Updated as at 1 August 2017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4" name="Rectangle 35"/>
              <p:cNvSpPr>
                <a:spLocks noChangeArrowheads="1"/>
              </p:cNvSpPr>
              <p:nvPr/>
            </p:nvSpPr>
            <p:spPr bwMode="auto">
              <a:xfrm>
                <a:off x="861" y="3824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5" name="Rectangle 36"/>
              <p:cNvSpPr>
                <a:spLocks noChangeArrowheads="1"/>
              </p:cNvSpPr>
              <p:nvPr/>
            </p:nvSpPr>
            <p:spPr bwMode="auto">
              <a:xfrm>
                <a:off x="5172" y="1725"/>
                <a:ext cx="6" cy="354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" name="Rectangle 37"/>
              <p:cNvSpPr>
                <a:spLocks noChangeArrowheads="1"/>
              </p:cNvSpPr>
              <p:nvPr/>
            </p:nvSpPr>
            <p:spPr bwMode="auto">
              <a:xfrm>
                <a:off x="5219" y="3116"/>
                <a:ext cx="255" cy="5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" name="Rectangle 38"/>
              <p:cNvSpPr>
                <a:spLocks noChangeArrowheads="1"/>
              </p:cNvSpPr>
              <p:nvPr/>
            </p:nvSpPr>
            <p:spPr bwMode="auto">
              <a:xfrm>
                <a:off x="5127" y="2786"/>
                <a:ext cx="101" cy="5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" name="Rectangle 39"/>
              <p:cNvSpPr>
                <a:spLocks noChangeArrowheads="1"/>
              </p:cNvSpPr>
              <p:nvPr/>
            </p:nvSpPr>
            <p:spPr bwMode="auto">
              <a:xfrm>
                <a:off x="4967" y="3399"/>
                <a:ext cx="256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" name="Rectangle 40"/>
              <p:cNvSpPr>
                <a:spLocks noChangeArrowheads="1"/>
              </p:cNvSpPr>
              <p:nvPr/>
            </p:nvSpPr>
            <p:spPr bwMode="auto">
              <a:xfrm>
                <a:off x="4967" y="3074"/>
                <a:ext cx="256" cy="5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" name="Rectangle 41"/>
              <p:cNvSpPr>
                <a:spLocks noChangeArrowheads="1"/>
              </p:cNvSpPr>
              <p:nvPr/>
            </p:nvSpPr>
            <p:spPr bwMode="auto">
              <a:xfrm>
                <a:off x="5123" y="2474"/>
                <a:ext cx="104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" name="Rectangle 42"/>
              <p:cNvSpPr>
                <a:spLocks noChangeArrowheads="1"/>
              </p:cNvSpPr>
              <p:nvPr/>
            </p:nvSpPr>
            <p:spPr bwMode="auto">
              <a:xfrm>
                <a:off x="1260" y="3386"/>
                <a:ext cx="1626" cy="5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" name="Rectangle 43"/>
              <p:cNvSpPr>
                <a:spLocks noChangeArrowheads="1"/>
              </p:cNvSpPr>
              <p:nvPr/>
            </p:nvSpPr>
            <p:spPr bwMode="auto">
              <a:xfrm>
                <a:off x="1259" y="3136"/>
                <a:ext cx="256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" name="Rectangle 44"/>
              <p:cNvSpPr>
                <a:spLocks noChangeArrowheads="1"/>
              </p:cNvSpPr>
              <p:nvPr/>
            </p:nvSpPr>
            <p:spPr bwMode="auto">
              <a:xfrm>
                <a:off x="1259" y="2833"/>
                <a:ext cx="256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" name="Rectangle 45"/>
              <p:cNvSpPr>
                <a:spLocks noChangeArrowheads="1"/>
              </p:cNvSpPr>
              <p:nvPr/>
            </p:nvSpPr>
            <p:spPr bwMode="auto">
              <a:xfrm>
                <a:off x="1259" y="2091"/>
                <a:ext cx="256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" name="Rectangle 46"/>
              <p:cNvSpPr>
                <a:spLocks noChangeArrowheads="1"/>
              </p:cNvSpPr>
              <p:nvPr/>
            </p:nvSpPr>
            <p:spPr bwMode="auto">
              <a:xfrm>
                <a:off x="1014" y="1725"/>
                <a:ext cx="6" cy="1260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" name="Rectangle 47"/>
              <p:cNvSpPr>
                <a:spLocks noChangeArrowheads="1"/>
              </p:cNvSpPr>
              <p:nvPr/>
            </p:nvSpPr>
            <p:spPr bwMode="auto">
              <a:xfrm>
                <a:off x="4344" y="899"/>
                <a:ext cx="6" cy="163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" name="Rectangle 48"/>
              <p:cNvSpPr>
                <a:spLocks noChangeArrowheads="1"/>
              </p:cNvSpPr>
              <p:nvPr/>
            </p:nvSpPr>
            <p:spPr bwMode="auto">
              <a:xfrm>
                <a:off x="3094" y="896"/>
                <a:ext cx="1253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" name="Rectangle 49"/>
              <p:cNvSpPr>
                <a:spLocks noChangeArrowheads="1"/>
              </p:cNvSpPr>
              <p:nvPr/>
            </p:nvSpPr>
            <p:spPr bwMode="auto">
              <a:xfrm>
                <a:off x="3087" y="841"/>
                <a:ext cx="6" cy="132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" name="Rectangle 50"/>
              <p:cNvSpPr>
                <a:spLocks noChangeArrowheads="1"/>
              </p:cNvSpPr>
              <p:nvPr/>
            </p:nvSpPr>
            <p:spPr bwMode="auto">
              <a:xfrm>
                <a:off x="3087" y="1194"/>
                <a:ext cx="6" cy="133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" name="Rectangle 51"/>
              <p:cNvSpPr>
                <a:spLocks noChangeArrowheads="1"/>
              </p:cNvSpPr>
              <p:nvPr/>
            </p:nvSpPr>
            <p:spPr bwMode="auto">
              <a:xfrm>
                <a:off x="2414" y="962"/>
                <a:ext cx="1380" cy="2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" name="Freeform 52"/>
              <p:cNvSpPr>
                <a:spLocks noEditPoints="1"/>
              </p:cNvSpPr>
              <p:nvPr/>
            </p:nvSpPr>
            <p:spPr bwMode="auto">
              <a:xfrm>
                <a:off x="2402" y="951"/>
                <a:ext cx="1404" cy="254"/>
              </a:xfrm>
              <a:custGeom>
                <a:avLst/>
                <a:gdLst>
                  <a:gd name="T0" fmla="*/ 0 w 1404"/>
                  <a:gd name="T1" fmla="*/ 0 h 254"/>
                  <a:gd name="T2" fmla="*/ 1404 w 1404"/>
                  <a:gd name="T3" fmla="*/ 0 h 254"/>
                  <a:gd name="T4" fmla="*/ 1404 w 1404"/>
                  <a:gd name="T5" fmla="*/ 254 h 254"/>
                  <a:gd name="T6" fmla="*/ 0 w 1404"/>
                  <a:gd name="T7" fmla="*/ 254 h 254"/>
                  <a:gd name="T8" fmla="*/ 0 w 1404"/>
                  <a:gd name="T9" fmla="*/ 0 h 254"/>
                  <a:gd name="T10" fmla="*/ 23 w 1404"/>
                  <a:gd name="T11" fmla="*/ 243 h 254"/>
                  <a:gd name="T12" fmla="*/ 12 w 1404"/>
                  <a:gd name="T13" fmla="*/ 232 h 254"/>
                  <a:gd name="T14" fmla="*/ 1392 w 1404"/>
                  <a:gd name="T15" fmla="*/ 232 h 254"/>
                  <a:gd name="T16" fmla="*/ 1380 w 1404"/>
                  <a:gd name="T17" fmla="*/ 243 h 254"/>
                  <a:gd name="T18" fmla="*/ 1380 w 1404"/>
                  <a:gd name="T19" fmla="*/ 11 h 254"/>
                  <a:gd name="T20" fmla="*/ 1392 w 1404"/>
                  <a:gd name="T21" fmla="*/ 22 h 254"/>
                  <a:gd name="T22" fmla="*/ 12 w 1404"/>
                  <a:gd name="T23" fmla="*/ 22 h 254"/>
                  <a:gd name="T24" fmla="*/ 23 w 1404"/>
                  <a:gd name="T25" fmla="*/ 11 h 254"/>
                  <a:gd name="T26" fmla="*/ 23 w 1404"/>
                  <a:gd name="T27" fmla="*/ 243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04" h="254">
                    <a:moveTo>
                      <a:pt x="0" y="0"/>
                    </a:moveTo>
                    <a:lnTo>
                      <a:pt x="1404" y="0"/>
                    </a:lnTo>
                    <a:lnTo>
                      <a:pt x="1404" y="254"/>
                    </a:lnTo>
                    <a:lnTo>
                      <a:pt x="0" y="254"/>
                    </a:lnTo>
                    <a:lnTo>
                      <a:pt x="0" y="0"/>
                    </a:lnTo>
                    <a:close/>
                    <a:moveTo>
                      <a:pt x="23" y="243"/>
                    </a:moveTo>
                    <a:lnTo>
                      <a:pt x="12" y="232"/>
                    </a:lnTo>
                    <a:lnTo>
                      <a:pt x="1392" y="232"/>
                    </a:lnTo>
                    <a:lnTo>
                      <a:pt x="1380" y="243"/>
                    </a:lnTo>
                    <a:lnTo>
                      <a:pt x="1380" y="11"/>
                    </a:lnTo>
                    <a:lnTo>
                      <a:pt x="1392" y="22"/>
                    </a:lnTo>
                    <a:lnTo>
                      <a:pt x="12" y="22"/>
                    </a:lnTo>
                    <a:lnTo>
                      <a:pt x="23" y="11"/>
                    </a:lnTo>
                    <a:lnTo>
                      <a:pt x="23" y="24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" name="Rectangle 53"/>
              <p:cNvSpPr>
                <a:spLocks noChangeArrowheads="1"/>
              </p:cNvSpPr>
              <p:nvPr/>
            </p:nvSpPr>
            <p:spPr bwMode="auto">
              <a:xfrm>
                <a:off x="2716" y="998"/>
                <a:ext cx="252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Chief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3" name="Rectangle 54"/>
              <p:cNvSpPr>
                <a:spLocks noChangeArrowheads="1"/>
              </p:cNvSpPr>
              <p:nvPr/>
            </p:nvSpPr>
            <p:spPr bwMode="auto">
              <a:xfrm>
                <a:off x="2914" y="998"/>
                <a:ext cx="666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Executive Officer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4" name="Rectangle 55"/>
              <p:cNvSpPr>
                <a:spLocks noChangeArrowheads="1"/>
              </p:cNvSpPr>
              <p:nvPr/>
            </p:nvSpPr>
            <p:spPr bwMode="auto">
              <a:xfrm>
                <a:off x="3491" y="981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5" name="Rectangle 56"/>
              <p:cNvSpPr>
                <a:spLocks noChangeArrowheads="1"/>
              </p:cNvSpPr>
              <p:nvPr/>
            </p:nvSpPr>
            <p:spPr bwMode="auto">
              <a:xfrm>
                <a:off x="2872" y="1075"/>
                <a:ext cx="54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Chan Ching Oi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6" name="Rectangle 57"/>
              <p:cNvSpPr>
                <a:spLocks noChangeArrowheads="1"/>
              </p:cNvSpPr>
              <p:nvPr/>
            </p:nvSpPr>
            <p:spPr bwMode="auto">
              <a:xfrm>
                <a:off x="3337" y="1057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7" name="Rectangle 58"/>
              <p:cNvSpPr>
                <a:spLocks noChangeArrowheads="1"/>
              </p:cNvSpPr>
              <p:nvPr/>
            </p:nvSpPr>
            <p:spPr bwMode="auto">
              <a:xfrm>
                <a:off x="2414" y="551"/>
                <a:ext cx="1380" cy="2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" name="Freeform 59"/>
              <p:cNvSpPr>
                <a:spLocks noEditPoints="1"/>
              </p:cNvSpPr>
              <p:nvPr/>
            </p:nvSpPr>
            <p:spPr bwMode="auto">
              <a:xfrm>
                <a:off x="2402" y="540"/>
                <a:ext cx="1404" cy="312"/>
              </a:xfrm>
              <a:custGeom>
                <a:avLst/>
                <a:gdLst>
                  <a:gd name="T0" fmla="*/ 0 w 1404"/>
                  <a:gd name="T1" fmla="*/ 0 h 312"/>
                  <a:gd name="T2" fmla="*/ 1404 w 1404"/>
                  <a:gd name="T3" fmla="*/ 0 h 312"/>
                  <a:gd name="T4" fmla="*/ 1404 w 1404"/>
                  <a:gd name="T5" fmla="*/ 312 h 312"/>
                  <a:gd name="T6" fmla="*/ 0 w 1404"/>
                  <a:gd name="T7" fmla="*/ 312 h 312"/>
                  <a:gd name="T8" fmla="*/ 0 w 1404"/>
                  <a:gd name="T9" fmla="*/ 0 h 312"/>
                  <a:gd name="T10" fmla="*/ 23 w 1404"/>
                  <a:gd name="T11" fmla="*/ 301 h 312"/>
                  <a:gd name="T12" fmla="*/ 12 w 1404"/>
                  <a:gd name="T13" fmla="*/ 290 h 312"/>
                  <a:gd name="T14" fmla="*/ 1392 w 1404"/>
                  <a:gd name="T15" fmla="*/ 290 h 312"/>
                  <a:gd name="T16" fmla="*/ 1380 w 1404"/>
                  <a:gd name="T17" fmla="*/ 301 h 312"/>
                  <a:gd name="T18" fmla="*/ 1380 w 1404"/>
                  <a:gd name="T19" fmla="*/ 11 h 312"/>
                  <a:gd name="T20" fmla="*/ 1392 w 1404"/>
                  <a:gd name="T21" fmla="*/ 22 h 312"/>
                  <a:gd name="T22" fmla="*/ 12 w 1404"/>
                  <a:gd name="T23" fmla="*/ 22 h 312"/>
                  <a:gd name="T24" fmla="*/ 23 w 1404"/>
                  <a:gd name="T25" fmla="*/ 11 h 312"/>
                  <a:gd name="T26" fmla="*/ 23 w 1404"/>
                  <a:gd name="T27" fmla="*/ 30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04" h="312">
                    <a:moveTo>
                      <a:pt x="0" y="0"/>
                    </a:moveTo>
                    <a:lnTo>
                      <a:pt x="1404" y="0"/>
                    </a:lnTo>
                    <a:lnTo>
                      <a:pt x="1404" y="312"/>
                    </a:lnTo>
                    <a:lnTo>
                      <a:pt x="0" y="312"/>
                    </a:lnTo>
                    <a:lnTo>
                      <a:pt x="0" y="0"/>
                    </a:lnTo>
                    <a:close/>
                    <a:moveTo>
                      <a:pt x="23" y="301"/>
                    </a:moveTo>
                    <a:lnTo>
                      <a:pt x="12" y="290"/>
                    </a:lnTo>
                    <a:lnTo>
                      <a:pt x="1392" y="290"/>
                    </a:lnTo>
                    <a:lnTo>
                      <a:pt x="1380" y="301"/>
                    </a:lnTo>
                    <a:lnTo>
                      <a:pt x="1380" y="11"/>
                    </a:lnTo>
                    <a:lnTo>
                      <a:pt x="1392" y="22"/>
                    </a:lnTo>
                    <a:lnTo>
                      <a:pt x="12" y="22"/>
                    </a:lnTo>
                    <a:lnTo>
                      <a:pt x="23" y="11"/>
                    </a:lnTo>
                    <a:lnTo>
                      <a:pt x="23" y="301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" name="Rectangle 60"/>
              <p:cNvSpPr>
                <a:spLocks noChangeArrowheads="1"/>
              </p:cNvSpPr>
              <p:nvPr/>
            </p:nvSpPr>
            <p:spPr bwMode="auto">
              <a:xfrm>
                <a:off x="2794" y="586"/>
                <a:ext cx="713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Board of Directors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0" name="Rectangle 61"/>
              <p:cNvSpPr>
                <a:spLocks noChangeArrowheads="1"/>
              </p:cNvSpPr>
              <p:nvPr/>
            </p:nvSpPr>
            <p:spPr bwMode="auto">
              <a:xfrm>
                <a:off x="3415" y="569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1" name="Rectangle 62"/>
              <p:cNvSpPr>
                <a:spLocks noChangeArrowheads="1"/>
              </p:cNvSpPr>
              <p:nvPr/>
            </p:nvSpPr>
            <p:spPr bwMode="auto">
              <a:xfrm>
                <a:off x="2766" y="663"/>
                <a:ext cx="773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Executive Chairman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2" name="Rectangle 63"/>
              <p:cNvSpPr>
                <a:spLocks noChangeArrowheads="1"/>
              </p:cNvSpPr>
              <p:nvPr/>
            </p:nvSpPr>
            <p:spPr bwMode="auto">
              <a:xfrm>
                <a:off x="3442" y="646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3" name="Rectangle 64"/>
              <p:cNvSpPr>
                <a:spLocks noChangeArrowheads="1"/>
              </p:cNvSpPr>
              <p:nvPr/>
            </p:nvSpPr>
            <p:spPr bwMode="auto">
              <a:xfrm>
                <a:off x="2833" y="742"/>
                <a:ext cx="62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Chan Chee Seng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4" name="Rectangle 65"/>
              <p:cNvSpPr>
                <a:spLocks noChangeArrowheads="1"/>
              </p:cNvSpPr>
              <p:nvPr/>
            </p:nvSpPr>
            <p:spPr bwMode="auto">
              <a:xfrm>
                <a:off x="3375" y="723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5" name="Rectangle 66"/>
              <p:cNvSpPr>
                <a:spLocks noChangeArrowheads="1"/>
              </p:cNvSpPr>
              <p:nvPr/>
            </p:nvSpPr>
            <p:spPr bwMode="auto">
              <a:xfrm>
                <a:off x="2535" y="1327"/>
                <a:ext cx="1166" cy="26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6" name="Freeform 67"/>
              <p:cNvSpPr>
                <a:spLocks noEditPoints="1"/>
              </p:cNvSpPr>
              <p:nvPr/>
            </p:nvSpPr>
            <p:spPr bwMode="auto">
              <a:xfrm>
                <a:off x="2526" y="1319"/>
                <a:ext cx="1184" cy="282"/>
              </a:xfrm>
              <a:custGeom>
                <a:avLst/>
                <a:gdLst>
                  <a:gd name="T0" fmla="*/ 0 w 1184"/>
                  <a:gd name="T1" fmla="*/ 0 h 282"/>
                  <a:gd name="T2" fmla="*/ 1184 w 1184"/>
                  <a:gd name="T3" fmla="*/ 0 h 282"/>
                  <a:gd name="T4" fmla="*/ 1184 w 1184"/>
                  <a:gd name="T5" fmla="*/ 282 h 282"/>
                  <a:gd name="T6" fmla="*/ 0 w 1184"/>
                  <a:gd name="T7" fmla="*/ 282 h 282"/>
                  <a:gd name="T8" fmla="*/ 0 w 1184"/>
                  <a:gd name="T9" fmla="*/ 0 h 282"/>
                  <a:gd name="T10" fmla="*/ 18 w 1184"/>
                  <a:gd name="T11" fmla="*/ 273 h 282"/>
                  <a:gd name="T12" fmla="*/ 9 w 1184"/>
                  <a:gd name="T13" fmla="*/ 265 h 282"/>
                  <a:gd name="T14" fmla="*/ 1175 w 1184"/>
                  <a:gd name="T15" fmla="*/ 265 h 282"/>
                  <a:gd name="T16" fmla="*/ 1166 w 1184"/>
                  <a:gd name="T17" fmla="*/ 273 h 282"/>
                  <a:gd name="T18" fmla="*/ 1166 w 1184"/>
                  <a:gd name="T19" fmla="*/ 8 h 282"/>
                  <a:gd name="T20" fmla="*/ 1175 w 1184"/>
                  <a:gd name="T21" fmla="*/ 16 h 282"/>
                  <a:gd name="T22" fmla="*/ 9 w 1184"/>
                  <a:gd name="T23" fmla="*/ 16 h 282"/>
                  <a:gd name="T24" fmla="*/ 18 w 1184"/>
                  <a:gd name="T25" fmla="*/ 8 h 282"/>
                  <a:gd name="T26" fmla="*/ 18 w 1184"/>
                  <a:gd name="T27" fmla="*/ 273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84" h="282">
                    <a:moveTo>
                      <a:pt x="0" y="0"/>
                    </a:moveTo>
                    <a:lnTo>
                      <a:pt x="1184" y="0"/>
                    </a:lnTo>
                    <a:lnTo>
                      <a:pt x="1184" y="282"/>
                    </a:lnTo>
                    <a:lnTo>
                      <a:pt x="0" y="282"/>
                    </a:lnTo>
                    <a:lnTo>
                      <a:pt x="0" y="0"/>
                    </a:lnTo>
                    <a:close/>
                    <a:moveTo>
                      <a:pt x="18" y="273"/>
                    </a:moveTo>
                    <a:lnTo>
                      <a:pt x="9" y="265"/>
                    </a:lnTo>
                    <a:lnTo>
                      <a:pt x="1175" y="265"/>
                    </a:lnTo>
                    <a:lnTo>
                      <a:pt x="1166" y="273"/>
                    </a:lnTo>
                    <a:lnTo>
                      <a:pt x="1166" y="8"/>
                    </a:lnTo>
                    <a:lnTo>
                      <a:pt x="1175" y="16"/>
                    </a:lnTo>
                    <a:lnTo>
                      <a:pt x="9" y="16"/>
                    </a:lnTo>
                    <a:lnTo>
                      <a:pt x="18" y="8"/>
                    </a:lnTo>
                    <a:lnTo>
                      <a:pt x="18" y="27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7" name="Rectangle 68"/>
              <p:cNvSpPr>
                <a:spLocks noChangeArrowheads="1"/>
              </p:cNvSpPr>
              <p:nvPr/>
            </p:nvSpPr>
            <p:spPr bwMode="auto">
              <a:xfrm>
                <a:off x="2733" y="1360"/>
                <a:ext cx="890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Head of School &amp; Head of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8" name="Rectangle 69"/>
              <p:cNvSpPr>
                <a:spLocks noChangeArrowheads="1"/>
              </p:cNvSpPr>
              <p:nvPr/>
            </p:nvSpPr>
            <p:spPr bwMode="auto">
              <a:xfrm>
                <a:off x="2985" y="1428"/>
                <a:ext cx="322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Learning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9" name="Rectangle 70"/>
              <p:cNvSpPr>
                <a:spLocks noChangeArrowheads="1"/>
              </p:cNvSpPr>
              <p:nvPr/>
            </p:nvSpPr>
            <p:spPr bwMode="auto">
              <a:xfrm>
                <a:off x="3251" y="1404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0" name="Rectangle 71"/>
              <p:cNvSpPr>
                <a:spLocks noChangeArrowheads="1"/>
              </p:cNvSpPr>
              <p:nvPr/>
            </p:nvSpPr>
            <p:spPr bwMode="auto">
              <a:xfrm>
                <a:off x="2828" y="1498"/>
                <a:ext cx="661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Dr. Margaret Alvarez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1" name="Rectangle 72"/>
              <p:cNvSpPr>
                <a:spLocks noChangeArrowheads="1"/>
              </p:cNvSpPr>
              <p:nvPr/>
            </p:nvSpPr>
            <p:spPr bwMode="auto">
              <a:xfrm>
                <a:off x="3408" y="1472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2" name="Rectangle 73"/>
              <p:cNvSpPr>
                <a:spLocks noChangeArrowheads="1"/>
              </p:cNvSpPr>
              <p:nvPr/>
            </p:nvSpPr>
            <p:spPr bwMode="auto">
              <a:xfrm>
                <a:off x="4088" y="979"/>
                <a:ext cx="611" cy="17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3" name="Freeform 74"/>
              <p:cNvSpPr>
                <a:spLocks noEditPoints="1"/>
              </p:cNvSpPr>
              <p:nvPr/>
            </p:nvSpPr>
            <p:spPr bwMode="auto">
              <a:xfrm>
                <a:off x="4083" y="973"/>
                <a:ext cx="622" cy="183"/>
              </a:xfrm>
              <a:custGeom>
                <a:avLst/>
                <a:gdLst>
                  <a:gd name="T0" fmla="*/ 0 w 622"/>
                  <a:gd name="T1" fmla="*/ 0 h 183"/>
                  <a:gd name="T2" fmla="*/ 622 w 622"/>
                  <a:gd name="T3" fmla="*/ 0 h 183"/>
                  <a:gd name="T4" fmla="*/ 622 w 622"/>
                  <a:gd name="T5" fmla="*/ 183 h 183"/>
                  <a:gd name="T6" fmla="*/ 0 w 622"/>
                  <a:gd name="T7" fmla="*/ 183 h 183"/>
                  <a:gd name="T8" fmla="*/ 0 w 622"/>
                  <a:gd name="T9" fmla="*/ 0 h 183"/>
                  <a:gd name="T10" fmla="*/ 11 w 622"/>
                  <a:gd name="T11" fmla="*/ 177 h 183"/>
                  <a:gd name="T12" fmla="*/ 5 w 622"/>
                  <a:gd name="T13" fmla="*/ 172 h 183"/>
                  <a:gd name="T14" fmla="*/ 616 w 622"/>
                  <a:gd name="T15" fmla="*/ 172 h 183"/>
                  <a:gd name="T16" fmla="*/ 610 w 622"/>
                  <a:gd name="T17" fmla="*/ 177 h 183"/>
                  <a:gd name="T18" fmla="*/ 610 w 622"/>
                  <a:gd name="T19" fmla="*/ 6 h 183"/>
                  <a:gd name="T20" fmla="*/ 616 w 622"/>
                  <a:gd name="T21" fmla="*/ 11 h 183"/>
                  <a:gd name="T22" fmla="*/ 5 w 622"/>
                  <a:gd name="T23" fmla="*/ 11 h 183"/>
                  <a:gd name="T24" fmla="*/ 11 w 622"/>
                  <a:gd name="T25" fmla="*/ 6 h 183"/>
                  <a:gd name="T26" fmla="*/ 11 w 622"/>
                  <a:gd name="T27" fmla="*/ 177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2" h="183">
                    <a:moveTo>
                      <a:pt x="0" y="0"/>
                    </a:moveTo>
                    <a:lnTo>
                      <a:pt x="622" y="0"/>
                    </a:lnTo>
                    <a:lnTo>
                      <a:pt x="622" y="183"/>
                    </a:lnTo>
                    <a:lnTo>
                      <a:pt x="0" y="183"/>
                    </a:lnTo>
                    <a:lnTo>
                      <a:pt x="0" y="0"/>
                    </a:lnTo>
                    <a:close/>
                    <a:moveTo>
                      <a:pt x="11" y="177"/>
                    </a:moveTo>
                    <a:lnTo>
                      <a:pt x="5" y="172"/>
                    </a:lnTo>
                    <a:lnTo>
                      <a:pt x="616" y="172"/>
                    </a:lnTo>
                    <a:lnTo>
                      <a:pt x="610" y="177"/>
                    </a:lnTo>
                    <a:lnTo>
                      <a:pt x="610" y="6"/>
                    </a:lnTo>
                    <a:lnTo>
                      <a:pt x="616" y="11"/>
                    </a:lnTo>
                    <a:lnTo>
                      <a:pt x="5" y="11"/>
                    </a:lnTo>
                    <a:lnTo>
                      <a:pt x="11" y="6"/>
                    </a:lnTo>
                    <a:lnTo>
                      <a:pt x="11" y="177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4" name="Rectangle 75"/>
              <p:cNvSpPr>
                <a:spLocks noChangeArrowheads="1"/>
              </p:cNvSpPr>
              <p:nvPr/>
            </p:nvSpPr>
            <p:spPr bwMode="auto">
              <a:xfrm>
                <a:off x="4210" y="1011"/>
                <a:ext cx="427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Personal Asst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5" name="Rectangle 76"/>
              <p:cNvSpPr>
                <a:spLocks noChangeArrowheads="1"/>
              </p:cNvSpPr>
              <p:nvPr/>
            </p:nvSpPr>
            <p:spPr bwMode="auto">
              <a:xfrm>
                <a:off x="4577" y="980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6" name="Rectangle 77"/>
              <p:cNvSpPr>
                <a:spLocks noChangeArrowheads="1"/>
              </p:cNvSpPr>
              <p:nvPr/>
            </p:nvSpPr>
            <p:spPr bwMode="auto">
              <a:xfrm>
                <a:off x="4195" y="1071"/>
                <a:ext cx="474" cy="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Florence Kwong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7" name="Rectangle 78"/>
              <p:cNvSpPr>
                <a:spLocks noChangeArrowheads="1"/>
              </p:cNvSpPr>
              <p:nvPr/>
            </p:nvSpPr>
            <p:spPr bwMode="auto">
              <a:xfrm>
                <a:off x="4608" y="1039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8" name="Rectangle 79"/>
              <p:cNvSpPr>
                <a:spLocks noChangeArrowheads="1"/>
              </p:cNvSpPr>
              <p:nvPr/>
            </p:nvSpPr>
            <p:spPr bwMode="auto">
              <a:xfrm>
                <a:off x="4110" y="1504"/>
                <a:ext cx="587" cy="17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" name="Freeform 80"/>
              <p:cNvSpPr>
                <a:spLocks noEditPoints="1"/>
              </p:cNvSpPr>
              <p:nvPr/>
            </p:nvSpPr>
            <p:spPr bwMode="auto">
              <a:xfrm>
                <a:off x="4104" y="1498"/>
                <a:ext cx="599" cy="188"/>
              </a:xfrm>
              <a:custGeom>
                <a:avLst/>
                <a:gdLst>
                  <a:gd name="T0" fmla="*/ 0 w 599"/>
                  <a:gd name="T1" fmla="*/ 0 h 188"/>
                  <a:gd name="T2" fmla="*/ 599 w 599"/>
                  <a:gd name="T3" fmla="*/ 0 h 188"/>
                  <a:gd name="T4" fmla="*/ 599 w 599"/>
                  <a:gd name="T5" fmla="*/ 188 h 188"/>
                  <a:gd name="T6" fmla="*/ 0 w 599"/>
                  <a:gd name="T7" fmla="*/ 188 h 188"/>
                  <a:gd name="T8" fmla="*/ 0 w 599"/>
                  <a:gd name="T9" fmla="*/ 0 h 188"/>
                  <a:gd name="T10" fmla="*/ 12 w 599"/>
                  <a:gd name="T11" fmla="*/ 183 h 188"/>
                  <a:gd name="T12" fmla="*/ 6 w 599"/>
                  <a:gd name="T13" fmla="*/ 177 h 188"/>
                  <a:gd name="T14" fmla="*/ 593 w 599"/>
                  <a:gd name="T15" fmla="*/ 177 h 188"/>
                  <a:gd name="T16" fmla="*/ 587 w 599"/>
                  <a:gd name="T17" fmla="*/ 183 h 188"/>
                  <a:gd name="T18" fmla="*/ 587 w 599"/>
                  <a:gd name="T19" fmla="*/ 6 h 188"/>
                  <a:gd name="T20" fmla="*/ 593 w 599"/>
                  <a:gd name="T21" fmla="*/ 11 h 188"/>
                  <a:gd name="T22" fmla="*/ 6 w 599"/>
                  <a:gd name="T23" fmla="*/ 11 h 188"/>
                  <a:gd name="T24" fmla="*/ 12 w 599"/>
                  <a:gd name="T25" fmla="*/ 6 h 188"/>
                  <a:gd name="T26" fmla="*/ 12 w 599"/>
                  <a:gd name="T27" fmla="*/ 183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99" h="188">
                    <a:moveTo>
                      <a:pt x="0" y="0"/>
                    </a:moveTo>
                    <a:lnTo>
                      <a:pt x="599" y="0"/>
                    </a:lnTo>
                    <a:lnTo>
                      <a:pt x="599" y="188"/>
                    </a:lnTo>
                    <a:lnTo>
                      <a:pt x="0" y="188"/>
                    </a:lnTo>
                    <a:lnTo>
                      <a:pt x="0" y="0"/>
                    </a:lnTo>
                    <a:close/>
                    <a:moveTo>
                      <a:pt x="12" y="183"/>
                    </a:moveTo>
                    <a:lnTo>
                      <a:pt x="6" y="177"/>
                    </a:lnTo>
                    <a:lnTo>
                      <a:pt x="593" y="177"/>
                    </a:lnTo>
                    <a:lnTo>
                      <a:pt x="587" y="183"/>
                    </a:lnTo>
                    <a:lnTo>
                      <a:pt x="587" y="6"/>
                    </a:lnTo>
                    <a:lnTo>
                      <a:pt x="593" y="11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12" y="18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" name="Rectangle 81"/>
              <p:cNvSpPr>
                <a:spLocks noChangeArrowheads="1"/>
              </p:cNvSpPr>
              <p:nvPr/>
            </p:nvSpPr>
            <p:spPr bwMode="auto">
              <a:xfrm>
                <a:off x="4220" y="1535"/>
                <a:ext cx="428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Personal Asst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1" name="Rectangle 82"/>
              <p:cNvSpPr>
                <a:spLocks noChangeArrowheads="1"/>
              </p:cNvSpPr>
              <p:nvPr/>
            </p:nvSpPr>
            <p:spPr bwMode="auto">
              <a:xfrm>
                <a:off x="4587" y="1504"/>
                <a:ext cx="61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2" name="Rectangle 83"/>
              <p:cNvSpPr>
                <a:spLocks noChangeArrowheads="1"/>
              </p:cNvSpPr>
              <p:nvPr/>
            </p:nvSpPr>
            <p:spPr bwMode="auto">
              <a:xfrm>
                <a:off x="4272" y="1596"/>
                <a:ext cx="311" cy="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Sally Choy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3" name="Rectangle 84"/>
              <p:cNvSpPr>
                <a:spLocks noChangeArrowheads="1"/>
              </p:cNvSpPr>
              <p:nvPr/>
            </p:nvSpPr>
            <p:spPr bwMode="auto">
              <a:xfrm>
                <a:off x="4535" y="1564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4" name="Rectangle 85"/>
              <p:cNvSpPr>
                <a:spLocks noChangeArrowheads="1"/>
              </p:cNvSpPr>
              <p:nvPr/>
            </p:nvSpPr>
            <p:spPr bwMode="auto">
              <a:xfrm>
                <a:off x="3090" y="1656"/>
                <a:ext cx="1023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" name="Rectangle 86"/>
              <p:cNvSpPr>
                <a:spLocks noChangeArrowheads="1"/>
              </p:cNvSpPr>
              <p:nvPr/>
            </p:nvSpPr>
            <p:spPr bwMode="auto">
              <a:xfrm>
                <a:off x="378" y="1722"/>
                <a:ext cx="4797" cy="6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" name="Rectangle 87"/>
              <p:cNvSpPr>
                <a:spLocks noChangeArrowheads="1"/>
              </p:cNvSpPr>
              <p:nvPr/>
            </p:nvSpPr>
            <p:spPr bwMode="auto">
              <a:xfrm>
                <a:off x="120" y="1811"/>
                <a:ext cx="570" cy="2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" name="Freeform 88"/>
              <p:cNvSpPr>
                <a:spLocks noEditPoints="1"/>
              </p:cNvSpPr>
              <p:nvPr/>
            </p:nvSpPr>
            <p:spPr bwMode="auto">
              <a:xfrm>
                <a:off x="108" y="1800"/>
                <a:ext cx="594" cy="306"/>
              </a:xfrm>
              <a:custGeom>
                <a:avLst/>
                <a:gdLst>
                  <a:gd name="T0" fmla="*/ 0 w 594"/>
                  <a:gd name="T1" fmla="*/ 0 h 306"/>
                  <a:gd name="T2" fmla="*/ 594 w 594"/>
                  <a:gd name="T3" fmla="*/ 0 h 306"/>
                  <a:gd name="T4" fmla="*/ 594 w 594"/>
                  <a:gd name="T5" fmla="*/ 306 h 306"/>
                  <a:gd name="T6" fmla="*/ 0 w 594"/>
                  <a:gd name="T7" fmla="*/ 306 h 306"/>
                  <a:gd name="T8" fmla="*/ 0 w 594"/>
                  <a:gd name="T9" fmla="*/ 0 h 306"/>
                  <a:gd name="T10" fmla="*/ 8 w 594"/>
                  <a:gd name="T11" fmla="*/ 299 h 306"/>
                  <a:gd name="T12" fmla="*/ 586 w 594"/>
                  <a:gd name="T13" fmla="*/ 299 h 306"/>
                  <a:gd name="T14" fmla="*/ 586 w 594"/>
                  <a:gd name="T15" fmla="*/ 8 h 306"/>
                  <a:gd name="T16" fmla="*/ 8 w 594"/>
                  <a:gd name="T17" fmla="*/ 8 h 306"/>
                  <a:gd name="T18" fmla="*/ 8 w 594"/>
                  <a:gd name="T19" fmla="*/ 299 h 306"/>
                  <a:gd name="T20" fmla="*/ 16 w 594"/>
                  <a:gd name="T21" fmla="*/ 15 h 306"/>
                  <a:gd name="T22" fmla="*/ 578 w 594"/>
                  <a:gd name="T23" fmla="*/ 15 h 306"/>
                  <a:gd name="T24" fmla="*/ 578 w 594"/>
                  <a:gd name="T25" fmla="*/ 291 h 306"/>
                  <a:gd name="T26" fmla="*/ 16 w 594"/>
                  <a:gd name="T27" fmla="*/ 291 h 306"/>
                  <a:gd name="T28" fmla="*/ 16 w 594"/>
                  <a:gd name="T29" fmla="*/ 15 h 306"/>
                  <a:gd name="T30" fmla="*/ 24 w 594"/>
                  <a:gd name="T31" fmla="*/ 284 h 306"/>
                  <a:gd name="T32" fmla="*/ 570 w 594"/>
                  <a:gd name="T33" fmla="*/ 284 h 306"/>
                  <a:gd name="T34" fmla="*/ 570 w 594"/>
                  <a:gd name="T35" fmla="*/ 23 h 306"/>
                  <a:gd name="T36" fmla="*/ 24 w 594"/>
                  <a:gd name="T37" fmla="*/ 23 h 306"/>
                  <a:gd name="T38" fmla="*/ 24 w 594"/>
                  <a:gd name="T39" fmla="*/ 284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94" h="306">
                    <a:moveTo>
                      <a:pt x="0" y="0"/>
                    </a:moveTo>
                    <a:lnTo>
                      <a:pt x="594" y="0"/>
                    </a:lnTo>
                    <a:lnTo>
                      <a:pt x="594" y="306"/>
                    </a:lnTo>
                    <a:lnTo>
                      <a:pt x="0" y="306"/>
                    </a:lnTo>
                    <a:lnTo>
                      <a:pt x="0" y="0"/>
                    </a:lnTo>
                    <a:close/>
                    <a:moveTo>
                      <a:pt x="8" y="299"/>
                    </a:moveTo>
                    <a:lnTo>
                      <a:pt x="586" y="299"/>
                    </a:lnTo>
                    <a:lnTo>
                      <a:pt x="586" y="8"/>
                    </a:lnTo>
                    <a:lnTo>
                      <a:pt x="8" y="8"/>
                    </a:lnTo>
                    <a:lnTo>
                      <a:pt x="8" y="299"/>
                    </a:lnTo>
                    <a:close/>
                    <a:moveTo>
                      <a:pt x="16" y="15"/>
                    </a:moveTo>
                    <a:lnTo>
                      <a:pt x="578" y="15"/>
                    </a:lnTo>
                    <a:lnTo>
                      <a:pt x="578" y="291"/>
                    </a:lnTo>
                    <a:lnTo>
                      <a:pt x="16" y="291"/>
                    </a:lnTo>
                    <a:lnTo>
                      <a:pt x="16" y="15"/>
                    </a:lnTo>
                    <a:close/>
                    <a:moveTo>
                      <a:pt x="24" y="284"/>
                    </a:moveTo>
                    <a:lnTo>
                      <a:pt x="570" y="284"/>
                    </a:lnTo>
                    <a:lnTo>
                      <a:pt x="570" y="23"/>
                    </a:lnTo>
                    <a:lnTo>
                      <a:pt x="24" y="23"/>
                    </a:lnTo>
                    <a:lnTo>
                      <a:pt x="24" y="28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" name="Rectangle 89"/>
              <p:cNvSpPr>
                <a:spLocks noChangeArrowheads="1"/>
              </p:cNvSpPr>
              <p:nvPr/>
            </p:nvSpPr>
            <p:spPr bwMode="auto">
              <a:xfrm>
                <a:off x="214" y="1848"/>
                <a:ext cx="462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Administrative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9" name="Rectangle 90"/>
              <p:cNvSpPr>
                <a:spLocks noChangeArrowheads="1"/>
              </p:cNvSpPr>
              <p:nvPr/>
            </p:nvSpPr>
            <p:spPr bwMode="auto">
              <a:xfrm>
                <a:off x="298" y="1907"/>
                <a:ext cx="263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Division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0" name="Rectangle 91"/>
              <p:cNvSpPr>
                <a:spLocks noChangeArrowheads="1"/>
              </p:cNvSpPr>
              <p:nvPr/>
            </p:nvSpPr>
            <p:spPr bwMode="auto">
              <a:xfrm>
                <a:off x="512" y="1876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1" name="Rectangle 92"/>
              <p:cNvSpPr>
                <a:spLocks noChangeArrowheads="1"/>
              </p:cNvSpPr>
              <p:nvPr/>
            </p:nvSpPr>
            <p:spPr bwMode="auto">
              <a:xfrm>
                <a:off x="193" y="1968"/>
                <a:ext cx="237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(Refer to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2" name="Rectangle 93"/>
              <p:cNvSpPr>
                <a:spLocks noChangeArrowheads="1"/>
              </p:cNvSpPr>
              <p:nvPr/>
            </p:nvSpPr>
            <p:spPr bwMode="auto">
              <a:xfrm>
                <a:off x="391" y="1968"/>
                <a:ext cx="282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Admin Org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3" name="Rectangle 94"/>
              <p:cNvSpPr>
                <a:spLocks noChangeArrowheads="1"/>
              </p:cNvSpPr>
              <p:nvPr/>
            </p:nvSpPr>
            <p:spPr bwMode="auto">
              <a:xfrm>
                <a:off x="340" y="2021"/>
                <a:ext cx="165" cy="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Chart)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4" name="Rectangle 95"/>
              <p:cNvSpPr>
                <a:spLocks noChangeArrowheads="1"/>
              </p:cNvSpPr>
              <p:nvPr/>
            </p:nvSpPr>
            <p:spPr bwMode="auto">
              <a:xfrm>
                <a:off x="471" y="1982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5" name="Rectangle 96"/>
              <p:cNvSpPr>
                <a:spLocks noChangeArrowheads="1"/>
              </p:cNvSpPr>
              <p:nvPr/>
            </p:nvSpPr>
            <p:spPr bwMode="auto">
              <a:xfrm>
                <a:off x="1324" y="1786"/>
                <a:ext cx="767" cy="1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" name="Freeform 97"/>
              <p:cNvSpPr>
                <a:spLocks noEditPoints="1"/>
              </p:cNvSpPr>
              <p:nvPr/>
            </p:nvSpPr>
            <p:spPr bwMode="auto">
              <a:xfrm>
                <a:off x="1312" y="1775"/>
                <a:ext cx="791" cy="154"/>
              </a:xfrm>
              <a:custGeom>
                <a:avLst/>
                <a:gdLst>
                  <a:gd name="T0" fmla="*/ 0 w 791"/>
                  <a:gd name="T1" fmla="*/ 0 h 154"/>
                  <a:gd name="T2" fmla="*/ 791 w 791"/>
                  <a:gd name="T3" fmla="*/ 0 h 154"/>
                  <a:gd name="T4" fmla="*/ 791 w 791"/>
                  <a:gd name="T5" fmla="*/ 154 h 154"/>
                  <a:gd name="T6" fmla="*/ 0 w 791"/>
                  <a:gd name="T7" fmla="*/ 154 h 154"/>
                  <a:gd name="T8" fmla="*/ 0 w 791"/>
                  <a:gd name="T9" fmla="*/ 0 h 154"/>
                  <a:gd name="T10" fmla="*/ 8 w 791"/>
                  <a:gd name="T11" fmla="*/ 147 h 154"/>
                  <a:gd name="T12" fmla="*/ 783 w 791"/>
                  <a:gd name="T13" fmla="*/ 147 h 154"/>
                  <a:gd name="T14" fmla="*/ 783 w 791"/>
                  <a:gd name="T15" fmla="*/ 7 h 154"/>
                  <a:gd name="T16" fmla="*/ 8 w 791"/>
                  <a:gd name="T17" fmla="*/ 7 h 154"/>
                  <a:gd name="T18" fmla="*/ 8 w 791"/>
                  <a:gd name="T19" fmla="*/ 147 h 154"/>
                  <a:gd name="T20" fmla="*/ 16 w 791"/>
                  <a:gd name="T21" fmla="*/ 14 h 154"/>
                  <a:gd name="T22" fmla="*/ 775 w 791"/>
                  <a:gd name="T23" fmla="*/ 14 h 154"/>
                  <a:gd name="T24" fmla="*/ 775 w 791"/>
                  <a:gd name="T25" fmla="*/ 140 h 154"/>
                  <a:gd name="T26" fmla="*/ 16 w 791"/>
                  <a:gd name="T27" fmla="*/ 140 h 154"/>
                  <a:gd name="T28" fmla="*/ 16 w 791"/>
                  <a:gd name="T29" fmla="*/ 14 h 154"/>
                  <a:gd name="T30" fmla="*/ 24 w 791"/>
                  <a:gd name="T31" fmla="*/ 132 h 154"/>
                  <a:gd name="T32" fmla="*/ 767 w 791"/>
                  <a:gd name="T33" fmla="*/ 132 h 154"/>
                  <a:gd name="T34" fmla="*/ 767 w 791"/>
                  <a:gd name="T35" fmla="*/ 22 h 154"/>
                  <a:gd name="T36" fmla="*/ 24 w 791"/>
                  <a:gd name="T37" fmla="*/ 22 h 154"/>
                  <a:gd name="T38" fmla="*/ 24 w 791"/>
                  <a:gd name="T39" fmla="*/ 13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91" h="154">
                    <a:moveTo>
                      <a:pt x="0" y="0"/>
                    </a:moveTo>
                    <a:lnTo>
                      <a:pt x="791" y="0"/>
                    </a:lnTo>
                    <a:lnTo>
                      <a:pt x="791" y="154"/>
                    </a:lnTo>
                    <a:lnTo>
                      <a:pt x="0" y="154"/>
                    </a:lnTo>
                    <a:lnTo>
                      <a:pt x="0" y="0"/>
                    </a:lnTo>
                    <a:close/>
                    <a:moveTo>
                      <a:pt x="8" y="147"/>
                    </a:moveTo>
                    <a:lnTo>
                      <a:pt x="783" y="147"/>
                    </a:lnTo>
                    <a:lnTo>
                      <a:pt x="783" y="7"/>
                    </a:lnTo>
                    <a:lnTo>
                      <a:pt x="8" y="7"/>
                    </a:lnTo>
                    <a:lnTo>
                      <a:pt x="8" y="147"/>
                    </a:lnTo>
                    <a:close/>
                    <a:moveTo>
                      <a:pt x="16" y="14"/>
                    </a:moveTo>
                    <a:lnTo>
                      <a:pt x="775" y="14"/>
                    </a:lnTo>
                    <a:lnTo>
                      <a:pt x="775" y="140"/>
                    </a:lnTo>
                    <a:lnTo>
                      <a:pt x="16" y="140"/>
                    </a:lnTo>
                    <a:lnTo>
                      <a:pt x="16" y="14"/>
                    </a:lnTo>
                    <a:close/>
                    <a:moveTo>
                      <a:pt x="24" y="132"/>
                    </a:moveTo>
                    <a:lnTo>
                      <a:pt x="767" y="132"/>
                    </a:lnTo>
                    <a:lnTo>
                      <a:pt x="767" y="22"/>
                    </a:lnTo>
                    <a:lnTo>
                      <a:pt x="24" y="22"/>
                    </a:lnTo>
                    <a:lnTo>
                      <a:pt x="24" y="132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" name="Rectangle 98"/>
              <p:cNvSpPr>
                <a:spLocks noChangeArrowheads="1"/>
              </p:cNvSpPr>
              <p:nvPr/>
            </p:nvSpPr>
            <p:spPr bwMode="auto">
              <a:xfrm>
                <a:off x="1461" y="1822"/>
                <a:ext cx="585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Elementary School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8" name="Rectangle 99"/>
              <p:cNvSpPr>
                <a:spLocks noChangeArrowheads="1"/>
              </p:cNvSpPr>
              <p:nvPr/>
            </p:nvSpPr>
            <p:spPr bwMode="auto">
              <a:xfrm>
                <a:off x="1972" y="1791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9" name="Rectangle 100"/>
              <p:cNvSpPr>
                <a:spLocks noChangeArrowheads="1"/>
              </p:cNvSpPr>
              <p:nvPr/>
            </p:nvSpPr>
            <p:spPr bwMode="auto">
              <a:xfrm>
                <a:off x="1391" y="3052"/>
                <a:ext cx="614" cy="1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" name="Freeform 101"/>
              <p:cNvSpPr>
                <a:spLocks noEditPoints="1"/>
              </p:cNvSpPr>
              <p:nvPr/>
            </p:nvSpPr>
            <p:spPr bwMode="auto">
              <a:xfrm>
                <a:off x="1385" y="3047"/>
                <a:ext cx="625" cy="165"/>
              </a:xfrm>
              <a:custGeom>
                <a:avLst/>
                <a:gdLst>
                  <a:gd name="T0" fmla="*/ 0 w 625"/>
                  <a:gd name="T1" fmla="*/ 0 h 165"/>
                  <a:gd name="T2" fmla="*/ 625 w 625"/>
                  <a:gd name="T3" fmla="*/ 0 h 165"/>
                  <a:gd name="T4" fmla="*/ 625 w 625"/>
                  <a:gd name="T5" fmla="*/ 165 h 165"/>
                  <a:gd name="T6" fmla="*/ 0 w 625"/>
                  <a:gd name="T7" fmla="*/ 165 h 165"/>
                  <a:gd name="T8" fmla="*/ 0 w 625"/>
                  <a:gd name="T9" fmla="*/ 0 h 165"/>
                  <a:gd name="T10" fmla="*/ 12 w 625"/>
                  <a:gd name="T11" fmla="*/ 160 h 165"/>
                  <a:gd name="T12" fmla="*/ 6 w 625"/>
                  <a:gd name="T13" fmla="*/ 154 h 165"/>
                  <a:gd name="T14" fmla="*/ 620 w 625"/>
                  <a:gd name="T15" fmla="*/ 154 h 165"/>
                  <a:gd name="T16" fmla="*/ 614 w 625"/>
                  <a:gd name="T17" fmla="*/ 160 h 165"/>
                  <a:gd name="T18" fmla="*/ 614 w 625"/>
                  <a:gd name="T19" fmla="*/ 5 h 165"/>
                  <a:gd name="T20" fmla="*/ 620 w 625"/>
                  <a:gd name="T21" fmla="*/ 11 h 165"/>
                  <a:gd name="T22" fmla="*/ 6 w 625"/>
                  <a:gd name="T23" fmla="*/ 11 h 165"/>
                  <a:gd name="T24" fmla="*/ 12 w 625"/>
                  <a:gd name="T25" fmla="*/ 5 h 165"/>
                  <a:gd name="T26" fmla="*/ 12 w 625"/>
                  <a:gd name="T27" fmla="*/ 16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5" h="165">
                    <a:moveTo>
                      <a:pt x="0" y="0"/>
                    </a:moveTo>
                    <a:lnTo>
                      <a:pt x="625" y="0"/>
                    </a:lnTo>
                    <a:lnTo>
                      <a:pt x="625" y="165"/>
                    </a:lnTo>
                    <a:lnTo>
                      <a:pt x="0" y="165"/>
                    </a:lnTo>
                    <a:lnTo>
                      <a:pt x="0" y="0"/>
                    </a:lnTo>
                    <a:close/>
                    <a:moveTo>
                      <a:pt x="12" y="160"/>
                    </a:moveTo>
                    <a:lnTo>
                      <a:pt x="6" y="154"/>
                    </a:lnTo>
                    <a:lnTo>
                      <a:pt x="620" y="154"/>
                    </a:lnTo>
                    <a:lnTo>
                      <a:pt x="614" y="160"/>
                    </a:lnTo>
                    <a:lnTo>
                      <a:pt x="614" y="5"/>
                    </a:lnTo>
                    <a:lnTo>
                      <a:pt x="620" y="11"/>
                    </a:lnTo>
                    <a:lnTo>
                      <a:pt x="6" y="11"/>
                    </a:lnTo>
                    <a:lnTo>
                      <a:pt x="12" y="5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" name="Rectangle 102"/>
              <p:cNvSpPr>
                <a:spLocks noChangeArrowheads="1"/>
              </p:cNvSpPr>
              <p:nvPr/>
            </p:nvSpPr>
            <p:spPr bwMode="auto">
              <a:xfrm>
                <a:off x="1510" y="3085"/>
                <a:ext cx="437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Teacher Aides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2" name="Rectangle 103"/>
              <p:cNvSpPr>
                <a:spLocks noChangeArrowheads="1"/>
              </p:cNvSpPr>
              <p:nvPr/>
            </p:nvSpPr>
            <p:spPr bwMode="auto">
              <a:xfrm>
                <a:off x="1887" y="3054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3" name="Rectangle 104"/>
              <p:cNvSpPr>
                <a:spLocks noChangeArrowheads="1"/>
              </p:cNvSpPr>
              <p:nvPr/>
            </p:nvSpPr>
            <p:spPr bwMode="auto">
              <a:xfrm>
                <a:off x="2129" y="3309"/>
                <a:ext cx="614" cy="1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" name="Freeform 105"/>
              <p:cNvSpPr>
                <a:spLocks noEditPoints="1"/>
              </p:cNvSpPr>
              <p:nvPr/>
            </p:nvSpPr>
            <p:spPr bwMode="auto">
              <a:xfrm>
                <a:off x="2123" y="3303"/>
                <a:ext cx="626" cy="210"/>
              </a:xfrm>
              <a:custGeom>
                <a:avLst/>
                <a:gdLst>
                  <a:gd name="T0" fmla="*/ 0 w 626"/>
                  <a:gd name="T1" fmla="*/ 0 h 210"/>
                  <a:gd name="T2" fmla="*/ 626 w 626"/>
                  <a:gd name="T3" fmla="*/ 0 h 210"/>
                  <a:gd name="T4" fmla="*/ 626 w 626"/>
                  <a:gd name="T5" fmla="*/ 210 h 210"/>
                  <a:gd name="T6" fmla="*/ 0 w 626"/>
                  <a:gd name="T7" fmla="*/ 210 h 210"/>
                  <a:gd name="T8" fmla="*/ 0 w 626"/>
                  <a:gd name="T9" fmla="*/ 0 h 210"/>
                  <a:gd name="T10" fmla="*/ 12 w 626"/>
                  <a:gd name="T11" fmla="*/ 205 h 210"/>
                  <a:gd name="T12" fmla="*/ 6 w 626"/>
                  <a:gd name="T13" fmla="*/ 199 h 210"/>
                  <a:gd name="T14" fmla="*/ 620 w 626"/>
                  <a:gd name="T15" fmla="*/ 199 h 210"/>
                  <a:gd name="T16" fmla="*/ 614 w 626"/>
                  <a:gd name="T17" fmla="*/ 205 h 210"/>
                  <a:gd name="T18" fmla="*/ 614 w 626"/>
                  <a:gd name="T19" fmla="*/ 6 h 210"/>
                  <a:gd name="T20" fmla="*/ 620 w 626"/>
                  <a:gd name="T21" fmla="*/ 11 h 210"/>
                  <a:gd name="T22" fmla="*/ 6 w 626"/>
                  <a:gd name="T23" fmla="*/ 11 h 210"/>
                  <a:gd name="T24" fmla="*/ 12 w 626"/>
                  <a:gd name="T25" fmla="*/ 6 h 210"/>
                  <a:gd name="T26" fmla="*/ 12 w 626"/>
                  <a:gd name="T27" fmla="*/ 2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6" h="210">
                    <a:moveTo>
                      <a:pt x="0" y="0"/>
                    </a:moveTo>
                    <a:lnTo>
                      <a:pt x="626" y="0"/>
                    </a:lnTo>
                    <a:lnTo>
                      <a:pt x="626" y="210"/>
                    </a:lnTo>
                    <a:lnTo>
                      <a:pt x="0" y="210"/>
                    </a:lnTo>
                    <a:lnTo>
                      <a:pt x="0" y="0"/>
                    </a:lnTo>
                    <a:close/>
                    <a:moveTo>
                      <a:pt x="12" y="205"/>
                    </a:moveTo>
                    <a:lnTo>
                      <a:pt x="6" y="199"/>
                    </a:lnTo>
                    <a:lnTo>
                      <a:pt x="620" y="199"/>
                    </a:lnTo>
                    <a:lnTo>
                      <a:pt x="614" y="205"/>
                    </a:lnTo>
                    <a:lnTo>
                      <a:pt x="614" y="6"/>
                    </a:lnTo>
                    <a:lnTo>
                      <a:pt x="620" y="11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12" y="20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" name="Rectangle 106"/>
              <p:cNvSpPr>
                <a:spLocks noChangeArrowheads="1"/>
              </p:cNvSpPr>
              <p:nvPr/>
            </p:nvSpPr>
            <p:spPr bwMode="auto">
              <a:xfrm>
                <a:off x="2370" y="3341"/>
                <a:ext cx="185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Nurse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6" name="Rectangle 107"/>
              <p:cNvSpPr>
                <a:spLocks noChangeArrowheads="1"/>
              </p:cNvSpPr>
              <p:nvPr/>
            </p:nvSpPr>
            <p:spPr bwMode="auto">
              <a:xfrm>
                <a:off x="2517" y="3302"/>
                <a:ext cx="61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7" name="Rectangle 108"/>
              <p:cNvSpPr>
                <a:spLocks noChangeArrowheads="1"/>
              </p:cNvSpPr>
              <p:nvPr/>
            </p:nvSpPr>
            <p:spPr bwMode="auto">
              <a:xfrm>
                <a:off x="2328" y="3393"/>
                <a:ext cx="258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Daljit Kaur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8" name="Rectangle 109"/>
              <p:cNvSpPr>
                <a:spLocks noChangeArrowheads="1"/>
              </p:cNvSpPr>
              <p:nvPr/>
            </p:nvSpPr>
            <p:spPr bwMode="auto">
              <a:xfrm>
                <a:off x="2546" y="3354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9" name="Rectangle 110"/>
              <p:cNvSpPr>
                <a:spLocks noChangeArrowheads="1"/>
              </p:cNvSpPr>
              <p:nvPr/>
            </p:nvSpPr>
            <p:spPr bwMode="auto">
              <a:xfrm>
                <a:off x="1390" y="2424"/>
                <a:ext cx="615" cy="1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" name="Freeform 111"/>
              <p:cNvSpPr>
                <a:spLocks noEditPoints="1"/>
              </p:cNvSpPr>
              <p:nvPr/>
            </p:nvSpPr>
            <p:spPr bwMode="auto">
              <a:xfrm>
                <a:off x="1384" y="2418"/>
                <a:ext cx="627" cy="196"/>
              </a:xfrm>
              <a:custGeom>
                <a:avLst/>
                <a:gdLst>
                  <a:gd name="T0" fmla="*/ 0 w 627"/>
                  <a:gd name="T1" fmla="*/ 0 h 196"/>
                  <a:gd name="T2" fmla="*/ 627 w 627"/>
                  <a:gd name="T3" fmla="*/ 0 h 196"/>
                  <a:gd name="T4" fmla="*/ 627 w 627"/>
                  <a:gd name="T5" fmla="*/ 196 h 196"/>
                  <a:gd name="T6" fmla="*/ 0 w 627"/>
                  <a:gd name="T7" fmla="*/ 196 h 196"/>
                  <a:gd name="T8" fmla="*/ 0 w 627"/>
                  <a:gd name="T9" fmla="*/ 0 h 196"/>
                  <a:gd name="T10" fmla="*/ 12 w 627"/>
                  <a:gd name="T11" fmla="*/ 191 h 196"/>
                  <a:gd name="T12" fmla="*/ 6 w 627"/>
                  <a:gd name="T13" fmla="*/ 185 h 196"/>
                  <a:gd name="T14" fmla="*/ 621 w 627"/>
                  <a:gd name="T15" fmla="*/ 185 h 196"/>
                  <a:gd name="T16" fmla="*/ 616 w 627"/>
                  <a:gd name="T17" fmla="*/ 191 h 196"/>
                  <a:gd name="T18" fmla="*/ 616 w 627"/>
                  <a:gd name="T19" fmla="*/ 6 h 196"/>
                  <a:gd name="T20" fmla="*/ 621 w 627"/>
                  <a:gd name="T21" fmla="*/ 11 h 196"/>
                  <a:gd name="T22" fmla="*/ 6 w 627"/>
                  <a:gd name="T23" fmla="*/ 11 h 196"/>
                  <a:gd name="T24" fmla="*/ 12 w 627"/>
                  <a:gd name="T25" fmla="*/ 6 h 196"/>
                  <a:gd name="T26" fmla="*/ 12 w 627"/>
                  <a:gd name="T27" fmla="*/ 19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7" h="196">
                    <a:moveTo>
                      <a:pt x="0" y="0"/>
                    </a:moveTo>
                    <a:lnTo>
                      <a:pt x="627" y="0"/>
                    </a:lnTo>
                    <a:lnTo>
                      <a:pt x="627" y="196"/>
                    </a:lnTo>
                    <a:lnTo>
                      <a:pt x="0" y="196"/>
                    </a:lnTo>
                    <a:lnTo>
                      <a:pt x="0" y="0"/>
                    </a:lnTo>
                    <a:close/>
                    <a:moveTo>
                      <a:pt x="12" y="191"/>
                    </a:moveTo>
                    <a:lnTo>
                      <a:pt x="6" y="185"/>
                    </a:lnTo>
                    <a:lnTo>
                      <a:pt x="621" y="185"/>
                    </a:lnTo>
                    <a:lnTo>
                      <a:pt x="616" y="191"/>
                    </a:lnTo>
                    <a:lnTo>
                      <a:pt x="616" y="6"/>
                    </a:lnTo>
                    <a:lnTo>
                      <a:pt x="621" y="11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12" y="191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" name="Rectangle 112"/>
              <p:cNvSpPr>
                <a:spLocks noChangeArrowheads="1"/>
              </p:cNvSpPr>
              <p:nvPr/>
            </p:nvSpPr>
            <p:spPr bwMode="auto">
              <a:xfrm>
                <a:off x="1638" y="2456"/>
                <a:ext cx="105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K1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2" name="Rectangle 113"/>
              <p:cNvSpPr>
                <a:spLocks noChangeArrowheads="1"/>
              </p:cNvSpPr>
              <p:nvPr/>
            </p:nvSpPr>
            <p:spPr bwMode="auto">
              <a:xfrm>
                <a:off x="1708" y="2456"/>
                <a:ext cx="48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3" name="Rectangle 114"/>
              <p:cNvSpPr>
                <a:spLocks noChangeArrowheads="1"/>
              </p:cNvSpPr>
              <p:nvPr/>
            </p:nvSpPr>
            <p:spPr bwMode="auto">
              <a:xfrm>
                <a:off x="1726" y="2456"/>
                <a:ext cx="79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4" name="Rectangle 115"/>
              <p:cNvSpPr>
                <a:spLocks noChangeArrowheads="1"/>
              </p:cNvSpPr>
              <p:nvPr/>
            </p:nvSpPr>
            <p:spPr bwMode="auto">
              <a:xfrm>
                <a:off x="1773" y="2456"/>
                <a:ext cx="46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5" name="Rectangle 116"/>
              <p:cNvSpPr>
                <a:spLocks noChangeArrowheads="1"/>
              </p:cNvSpPr>
              <p:nvPr/>
            </p:nvSpPr>
            <p:spPr bwMode="auto">
              <a:xfrm>
                <a:off x="1516" y="2514"/>
                <a:ext cx="108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6" name="Rectangle 117"/>
              <p:cNvSpPr>
                <a:spLocks noChangeArrowheads="1"/>
              </p:cNvSpPr>
              <p:nvPr/>
            </p:nvSpPr>
            <p:spPr bwMode="auto">
              <a:xfrm>
                <a:off x="1588" y="2514"/>
                <a:ext cx="49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7" name="Rectangle 118"/>
              <p:cNvSpPr>
                <a:spLocks noChangeArrowheads="1"/>
              </p:cNvSpPr>
              <p:nvPr/>
            </p:nvSpPr>
            <p:spPr bwMode="auto">
              <a:xfrm>
                <a:off x="1607" y="2514"/>
                <a:ext cx="326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ordinators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8" name="Rectangle 119"/>
              <p:cNvSpPr>
                <a:spLocks noChangeArrowheads="1"/>
              </p:cNvSpPr>
              <p:nvPr/>
            </p:nvSpPr>
            <p:spPr bwMode="auto">
              <a:xfrm>
                <a:off x="1880" y="2514"/>
                <a:ext cx="45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9" name="Rectangle 120"/>
              <p:cNvSpPr>
                <a:spLocks noChangeArrowheads="1"/>
              </p:cNvSpPr>
              <p:nvPr/>
            </p:nvSpPr>
            <p:spPr bwMode="auto">
              <a:xfrm>
                <a:off x="1698" y="2576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0" name="Rectangle 121"/>
              <p:cNvSpPr>
                <a:spLocks noChangeArrowheads="1"/>
              </p:cNvSpPr>
              <p:nvPr/>
            </p:nvSpPr>
            <p:spPr bwMode="auto">
              <a:xfrm>
                <a:off x="1390" y="2758"/>
                <a:ext cx="614" cy="15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1" name="Freeform 122"/>
              <p:cNvSpPr>
                <a:spLocks noEditPoints="1"/>
              </p:cNvSpPr>
              <p:nvPr/>
            </p:nvSpPr>
            <p:spPr bwMode="auto">
              <a:xfrm>
                <a:off x="1384" y="2753"/>
                <a:ext cx="626" cy="169"/>
              </a:xfrm>
              <a:custGeom>
                <a:avLst/>
                <a:gdLst>
                  <a:gd name="T0" fmla="*/ 0 w 626"/>
                  <a:gd name="T1" fmla="*/ 0 h 169"/>
                  <a:gd name="T2" fmla="*/ 626 w 626"/>
                  <a:gd name="T3" fmla="*/ 0 h 169"/>
                  <a:gd name="T4" fmla="*/ 626 w 626"/>
                  <a:gd name="T5" fmla="*/ 169 h 169"/>
                  <a:gd name="T6" fmla="*/ 0 w 626"/>
                  <a:gd name="T7" fmla="*/ 169 h 169"/>
                  <a:gd name="T8" fmla="*/ 0 w 626"/>
                  <a:gd name="T9" fmla="*/ 0 h 169"/>
                  <a:gd name="T10" fmla="*/ 12 w 626"/>
                  <a:gd name="T11" fmla="*/ 164 h 169"/>
                  <a:gd name="T12" fmla="*/ 6 w 626"/>
                  <a:gd name="T13" fmla="*/ 158 h 169"/>
                  <a:gd name="T14" fmla="*/ 620 w 626"/>
                  <a:gd name="T15" fmla="*/ 158 h 169"/>
                  <a:gd name="T16" fmla="*/ 614 w 626"/>
                  <a:gd name="T17" fmla="*/ 164 h 169"/>
                  <a:gd name="T18" fmla="*/ 614 w 626"/>
                  <a:gd name="T19" fmla="*/ 5 h 169"/>
                  <a:gd name="T20" fmla="*/ 620 w 626"/>
                  <a:gd name="T21" fmla="*/ 11 h 169"/>
                  <a:gd name="T22" fmla="*/ 6 w 626"/>
                  <a:gd name="T23" fmla="*/ 11 h 169"/>
                  <a:gd name="T24" fmla="*/ 12 w 626"/>
                  <a:gd name="T25" fmla="*/ 5 h 169"/>
                  <a:gd name="T26" fmla="*/ 12 w 626"/>
                  <a:gd name="T27" fmla="*/ 164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6" h="169">
                    <a:moveTo>
                      <a:pt x="0" y="0"/>
                    </a:moveTo>
                    <a:lnTo>
                      <a:pt x="626" y="0"/>
                    </a:lnTo>
                    <a:lnTo>
                      <a:pt x="626" y="169"/>
                    </a:lnTo>
                    <a:lnTo>
                      <a:pt x="0" y="169"/>
                    </a:lnTo>
                    <a:lnTo>
                      <a:pt x="0" y="0"/>
                    </a:lnTo>
                    <a:close/>
                    <a:moveTo>
                      <a:pt x="12" y="164"/>
                    </a:moveTo>
                    <a:lnTo>
                      <a:pt x="6" y="158"/>
                    </a:lnTo>
                    <a:lnTo>
                      <a:pt x="620" y="158"/>
                    </a:lnTo>
                    <a:lnTo>
                      <a:pt x="614" y="164"/>
                    </a:lnTo>
                    <a:lnTo>
                      <a:pt x="614" y="5"/>
                    </a:lnTo>
                    <a:lnTo>
                      <a:pt x="620" y="11"/>
                    </a:lnTo>
                    <a:lnTo>
                      <a:pt x="6" y="11"/>
                    </a:lnTo>
                    <a:lnTo>
                      <a:pt x="12" y="5"/>
                    </a:lnTo>
                    <a:lnTo>
                      <a:pt x="12" y="16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" name="Rectangle 123"/>
              <p:cNvSpPr>
                <a:spLocks noChangeArrowheads="1"/>
              </p:cNvSpPr>
              <p:nvPr/>
            </p:nvSpPr>
            <p:spPr bwMode="auto">
              <a:xfrm>
                <a:off x="1577" y="2790"/>
                <a:ext cx="291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Teachers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3" name="Rectangle 124"/>
              <p:cNvSpPr>
                <a:spLocks noChangeArrowheads="1"/>
              </p:cNvSpPr>
              <p:nvPr/>
            </p:nvSpPr>
            <p:spPr bwMode="auto">
              <a:xfrm>
                <a:off x="1819" y="2759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4" name="Rectangle 125"/>
              <p:cNvSpPr>
                <a:spLocks noChangeArrowheads="1"/>
              </p:cNvSpPr>
              <p:nvPr/>
            </p:nvSpPr>
            <p:spPr bwMode="auto">
              <a:xfrm>
                <a:off x="1390" y="1990"/>
                <a:ext cx="643" cy="3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5" name="Freeform 126"/>
              <p:cNvSpPr>
                <a:spLocks noEditPoints="1"/>
              </p:cNvSpPr>
              <p:nvPr/>
            </p:nvSpPr>
            <p:spPr bwMode="auto">
              <a:xfrm>
                <a:off x="1384" y="1985"/>
                <a:ext cx="655" cy="364"/>
              </a:xfrm>
              <a:custGeom>
                <a:avLst/>
                <a:gdLst>
                  <a:gd name="T0" fmla="*/ 0 w 655"/>
                  <a:gd name="T1" fmla="*/ 0 h 364"/>
                  <a:gd name="T2" fmla="*/ 655 w 655"/>
                  <a:gd name="T3" fmla="*/ 0 h 364"/>
                  <a:gd name="T4" fmla="*/ 655 w 655"/>
                  <a:gd name="T5" fmla="*/ 364 h 364"/>
                  <a:gd name="T6" fmla="*/ 0 w 655"/>
                  <a:gd name="T7" fmla="*/ 364 h 364"/>
                  <a:gd name="T8" fmla="*/ 0 w 655"/>
                  <a:gd name="T9" fmla="*/ 0 h 364"/>
                  <a:gd name="T10" fmla="*/ 12 w 655"/>
                  <a:gd name="T11" fmla="*/ 359 h 364"/>
                  <a:gd name="T12" fmla="*/ 6 w 655"/>
                  <a:gd name="T13" fmla="*/ 353 h 364"/>
                  <a:gd name="T14" fmla="*/ 649 w 655"/>
                  <a:gd name="T15" fmla="*/ 353 h 364"/>
                  <a:gd name="T16" fmla="*/ 643 w 655"/>
                  <a:gd name="T17" fmla="*/ 359 h 364"/>
                  <a:gd name="T18" fmla="*/ 643 w 655"/>
                  <a:gd name="T19" fmla="*/ 5 h 364"/>
                  <a:gd name="T20" fmla="*/ 649 w 655"/>
                  <a:gd name="T21" fmla="*/ 11 h 364"/>
                  <a:gd name="T22" fmla="*/ 6 w 655"/>
                  <a:gd name="T23" fmla="*/ 11 h 364"/>
                  <a:gd name="T24" fmla="*/ 12 w 655"/>
                  <a:gd name="T25" fmla="*/ 5 h 364"/>
                  <a:gd name="T26" fmla="*/ 12 w 655"/>
                  <a:gd name="T27" fmla="*/ 359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55" h="364">
                    <a:moveTo>
                      <a:pt x="0" y="0"/>
                    </a:moveTo>
                    <a:lnTo>
                      <a:pt x="655" y="0"/>
                    </a:lnTo>
                    <a:lnTo>
                      <a:pt x="655" y="364"/>
                    </a:lnTo>
                    <a:lnTo>
                      <a:pt x="0" y="364"/>
                    </a:lnTo>
                    <a:lnTo>
                      <a:pt x="0" y="0"/>
                    </a:lnTo>
                    <a:close/>
                    <a:moveTo>
                      <a:pt x="12" y="359"/>
                    </a:moveTo>
                    <a:lnTo>
                      <a:pt x="6" y="353"/>
                    </a:lnTo>
                    <a:lnTo>
                      <a:pt x="649" y="353"/>
                    </a:lnTo>
                    <a:lnTo>
                      <a:pt x="643" y="359"/>
                    </a:lnTo>
                    <a:lnTo>
                      <a:pt x="643" y="5"/>
                    </a:lnTo>
                    <a:lnTo>
                      <a:pt x="649" y="11"/>
                    </a:lnTo>
                    <a:lnTo>
                      <a:pt x="6" y="11"/>
                    </a:lnTo>
                    <a:lnTo>
                      <a:pt x="12" y="5"/>
                    </a:lnTo>
                    <a:lnTo>
                      <a:pt x="12" y="35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6" name="Rectangle 127"/>
              <p:cNvSpPr>
                <a:spLocks noChangeArrowheads="1"/>
              </p:cNvSpPr>
              <p:nvPr/>
            </p:nvSpPr>
            <p:spPr bwMode="auto">
              <a:xfrm>
                <a:off x="1538" y="2021"/>
                <a:ext cx="283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Principal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7" name="Rectangle 128"/>
              <p:cNvSpPr>
                <a:spLocks noChangeArrowheads="1"/>
              </p:cNvSpPr>
              <p:nvPr/>
            </p:nvSpPr>
            <p:spPr bwMode="auto">
              <a:xfrm>
                <a:off x="1771" y="2021"/>
                <a:ext cx="45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8" name="Rectangle 129"/>
              <p:cNvSpPr>
                <a:spLocks noChangeArrowheads="1"/>
              </p:cNvSpPr>
              <p:nvPr/>
            </p:nvSpPr>
            <p:spPr bwMode="auto">
              <a:xfrm>
                <a:off x="1786" y="2021"/>
                <a:ext cx="135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and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9" name="Rectangle 130"/>
              <p:cNvSpPr>
                <a:spLocks noChangeArrowheads="1"/>
              </p:cNvSpPr>
              <p:nvPr/>
            </p:nvSpPr>
            <p:spPr bwMode="auto">
              <a:xfrm>
                <a:off x="1884" y="2024"/>
                <a:ext cx="3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0" name="Rectangle 131"/>
              <p:cNvSpPr>
                <a:spLocks noChangeArrowheads="1"/>
              </p:cNvSpPr>
              <p:nvPr/>
            </p:nvSpPr>
            <p:spPr bwMode="auto">
              <a:xfrm>
                <a:off x="1459" y="2082"/>
                <a:ext cx="597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IB PYP/ Curriculum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1" name="Rectangle 132"/>
              <p:cNvSpPr>
                <a:spLocks noChangeArrowheads="1"/>
              </p:cNvSpPr>
              <p:nvPr/>
            </p:nvSpPr>
            <p:spPr bwMode="auto">
              <a:xfrm>
                <a:off x="1631" y="2140"/>
                <a:ext cx="223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Coord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2" name="Rectangle 133"/>
              <p:cNvSpPr>
                <a:spLocks noChangeArrowheads="1"/>
              </p:cNvSpPr>
              <p:nvPr/>
            </p:nvSpPr>
            <p:spPr bwMode="auto">
              <a:xfrm>
                <a:off x="1808" y="2143"/>
                <a:ext cx="3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3" name="Rectangle 134"/>
              <p:cNvSpPr>
                <a:spLocks noChangeArrowheads="1"/>
              </p:cNvSpPr>
              <p:nvPr/>
            </p:nvSpPr>
            <p:spPr bwMode="auto">
              <a:xfrm>
                <a:off x="1579" y="2199"/>
                <a:ext cx="335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Preschool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4" name="Rectangle 135"/>
              <p:cNvSpPr>
                <a:spLocks noChangeArrowheads="1"/>
              </p:cNvSpPr>
              <p:nvPr/>
            </p:nvSpPr>
            <p:spPr bwMode="auto">
              <a:xfrm>
                <a:off x="1860" y="2202"/>
                <a:ext cx="3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5" name="Rectangle 136"/>
              <p:cNvSpPr>
                <a:spLocks noChangeArrowheads="1"/>
              </p:cNvSpPr>
              <p:nvPr/>
            </p:nvSpPr>
            <p:spPr bwMode="auto">
              <a:xfrm>
                <a:off x="1571" y="2261"/>
                <a:ext cx="329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Sharyn Skrtic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6" name="Rectangle 137"/>
              <p:cNvSpPr>
                <a:spLocks noChangeArrowheads="1"/>
              </p:cNvSpPr>
              <p:nvPr/>
            </p:nvSpPr>
            <p:spPr bwMode="auto">
              <a:xfrm>
                <a:off x="1852" y="2222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7" name="Rectangle 138"/>
              <p:cNvSpPr>
                <a:spLocks noChangeArrowheads="1"/>
              </p:cNvSpPr>
              <p:nvPr/>
            </p:nvSpPr>
            <p:spPr bwMode="auto">
              <a:xfrm>
                <a:off x="2169" y="2021"/>
                <a:ext cx="511" cy="2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" name="Freeform 139"/>
              <p:cNvSpPr>
                <a:spLocks noEditPoints="1"/>
              </p:cNvSpPr>
              <p:nvPr/>
            </p:nvSpPr>
            <p:spPr bwMode="auto">
              <a:xfrm>
                <a:off x="2163" y="2015"/>
                <a:ext cx="523" cy="254"/>
              </a:xfrm>
              <a:custGeom>
                <a:avLst/>
                <a:gdLst>
                  <a:gd name="T0" fmla="*/ 0 w 523"/>
                  <a:gd name="T1" fmla="*/ 0 h 254"/>
                  <a:gd name="T2" fmla="*/ 523 w 523"/>
                  <a:gd name="T3" fmla="*/ 0 h 254"/>
                  <a:gd name="T4" fmla="*/ 523 w 523"/>
                  <a:gd name="T5" fmla="*/ 254 h 254"/>
                  <a:gd name="T6" fmla="*/ 0 w 523"/>
                  <a:gd name="T7" fmla="*/ 254 h 254"/>
                  <a:gd name="T8" fmla="*/ 0 w 523"/>
                  <a:gd name="T9" fmla="*/ 0 h 254"/>
                  <a:gd name="T10" fmla="*/ 11 w 523"/>
                  <a:gd name="T11" fmla="*/ 249 h 254"/>
                  <a:gd name="T12" fmla="*/ 6 w 523"/>
                  <a:gd name="T13" fmla="*/ 243 h 254"/>
                  <a:gd name="T14" fmla="*/ 517 w 523"/>
                  <a:gd name="T15" fmla="*/ 243 h 254"/>
                  <a:gd name="T16" fmla="*/ 511 w 523"/>
                  <a:gd name="T17" fmla="*/ 249 h 254"/>
                  <a:gd name="T18" fmla="*/ 511 w 523"/>
                  <a:gd name="T19" fmla="*/ 6 h 254"/>
                  <a:gd name="T20" fmla="*/ 517 w 523"/>
                  <a:gd name="T21" fmla="*/ 11 h 254"/>
                  <a:gd name="T22" fmla="*/ 6 w 523"/>
                  <a:gd name="T23" fmla="*/ 11 h 254"/>
                  <a:gd name="T24" fmla="*/ 11 w 523"/>
                  <a:gd name="T25" fmla="*/ 6 h 254"/>
                  <a:gd name="T26" fmla="*/ 11 w 523"/>
                  <a:gd name="T27" fmla="*/ 249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3" h="254">
                    <a:moveTo>
                      <a:pt x="0" y="0"/>
                    </a:moveTo>
                    <a:lnTo>
                      <a:pt x="523" y="0"/>
                    </a:lnTo>
                    <a:lnTo>
                      <a:pt x="523" y="254"/>
                    </a:lnTo>
                    <a:lnTo>
                      <a:pt x="0" y="254"/>
                    </a:lnTo>
                    <a:lnTo>
                      <a:pt x="0" y="0"/>
                    </a:lnTo>
                    <a:close/>
                    <a:moveTo>
                      <a:pt x="11" y="249"/>
                    </a:moveTo>
                    <a:lnTo>
                      <a:pt x="6" y="243"/>
                    </a:lnTo>
                    <a:lnTo>
                      <a:pt x="517" y="243"/>
                    </a:lnTo>
                    <a:lnTo>
                      <a:pt x="511" y="249"/>
                    </a:lnTo>
                    <a:lnTo>
                      <a:pt x="511" y="6"/>
                    </a:lnTo>
                    <a:lnTo>
                      <a:pt x="517" y="11"/>
                    </a:lnTo>
                    <a:lnTo>
                      <a:pt x="6" y="11"/>
                    </a:lnTo>
                    <a:lnTo>
                      <a:pt x="11" y="6"/>
                    </a:lnTo>
                    <a:lnTo>
                      <a:pt x="11" y="24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" name="Rectangle 140"/>
              <p:cNvSpPr>
                <a:spLocks noChangeArrowheads="1"/>
              </p:cNvSpPr>
              <p:nvPr/>
            </p:nvSpPr>
            <p:spPr bwMode="auto">
              <a:xfrm>
                <a:off x="2249" y="2053"/>
                <a:ext cx="259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Paterson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0" name="Rectangle 141"/>
              <p:cNvSpPr>
                <a:spLocks noChangeArrowheads="1"/>
              </p:cNvSpPr>
              <p:nvPr/>
            </p:nvSpPr>
            <p:spPr bwMode="auto">
              <a:xfrm>
                <a:off x="2464" y="2053"/>
                <a:ext cx="18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Office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1" name="Rectangle 142"/>
              <p:cNvSpPr>
                <a:spLocks noChangeArrowheads="1"/>
              </p:cNvSpPr>
              <p:nvPr/>
            </p:nvSpPr>
            <p:spPr bwMode="auto">
              <a:xfrm>
                <a:off x="2237" y="2105"/>
                <a:ext cx="433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Senior Secretary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2" name="Rectangle 143"/>
              <p:cNvSpPr>
                <a:spLocks noChangeArrowheads="1"/>
              </p:cNvSpPr>
              <p:nvPr/>
            </p:nvSpPr>
            <p:spPr bwMode="auto">
              <a:xfrm>
                <a:off x="2612" y="2066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3" name="Rectangle 144"/>
              <p:cNvSpPr>
                <a:spLocks noChangeArrowheads="1"/>
              </p:cNvSpPr>
              <p:nvPr/>
            </p:nvSpPr>
            <p:spPr bwMode="auto">
              <a:xfrm>
                <a:off x="2308" y="2155"/>
                <a:ext cx="272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Sharon Chua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4" name="Rectangle 145"/>
              <p:cNvSpPr>
                <a:spLocks noChangeArrowheads="1"/>
              </p:cNvSpPr>
              <p:nvPr/>
            </p:nvSpPr>
            <p:spPr bwMode="auto">
              <a:xfrm>
                <a:off x="2540" y="2155"/>
                <a:ext cx="3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5" name="Rectangle 146"/>
              <p:cNvSpPr>
                <a:spLocks noChangeArrowheads="1"/>
              </p:cNvSpPr>
              <p:nvPr/>
            </p:nvSpPr>
            <p:spPr bwMode="auto">
              <a:xfrm>
                <a:off x="2277" y="2195"/>
                <a:ext cx="339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Roselinda Famin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6" name="Rectangle 147"/>
              <p:cNvSpPr>
                <a:spLocks noChangeArrowheads="1"/>
              </p:cNvSpPr>
              <p:nvPr/>
            </p:nvSpPr>
            <p:spPr bwMode="auto">
              <a:xfrm>
                <a:off x="2572" y="2195"/>
                <a:ext cx="3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7" name="Rectangle 148"/>
              <p:cNvSpPr>
                <a:spLocks noChangeArrowheads="1"/>
              </p:cNvSpPr>
              <p:nvPr/>
            </p:nvSpPr>
            <p:spPr bwMode="auto">
              <a:xfrm>
                <a:off x="2424" y="2241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8" name="Rectangle 149"/>
              <p:cNvSpPr>
                <a:spLocks noChangeArrowheads="1"/>
              </p:cNvSpPr>
              <p:nvPr/>
            </p:nvSpPr>
            <p:spPr bwMode="auto">
              <a:xfrm>
                <a:off x="1257" y="2095"/>
                <a:ext cx="6" cy="1294"/>
              </a:xfrm>
              <a:prstGeom prst="rect">
                <a:avLst/>
              </a:pr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" name="Rectangle 150"/>
              <p:cNvSpPr>
                <a:spLocks noChangeArrowheads="1"/>
              </p:cNvSpPr>
              <p:nvPr/>
            </p:nvSpPr>
            <p:spPr bwMode="auto">
              <a:xfrm>
                <a:off x="2974" y="1786"/>
                <a:ext cx="766" cy="1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" name="Freeform 151"/>
              <p:cNvSpPr>
                <a:spLocks noEditPoints="1"/>
              </p:cNvSpPr>
              <p:nvPr/>
            </p:nvSpPr>
            <p:spPr bwMode="auto">
              <a:xfrm>
                <a:off x="2962" y="1775"/>
                <a:ext cx="790" cy="154"/>
              </a:xfrm>
              <a:custGeom>
                <a:avLst/>
                <a:gdLst>
                  <a:gd name="T0" fmla="*/ 0 w 790"/>
                  <a:gd name="T1" fmla="*/ 0 h 154"/>
                  <a:gd name="T2" fmla="*/ 790 w 790"/>
                  <a:gd name="T3" fmla="*/ 0 h 154"/>
                  <a:gd name="T4" fmla="*/ 790 w 790"/>
                  <a:gd name="T5" fmla="*/ 154 h 154"/>
                  <a:gd name="T6" fmla="*/ 0 w 790"/>
                  <a:gd name="T7" fmla="*/ 154 h 154"/>
                  <a:gd name="T8" fmla="*/ 0 w 790"/>
                  <a:gd name="T9" fmla="*/ 0 h 154"/>
                  <a:gd name="T10" fmla="*/ 8 w 790"/>
                  <a:gd name="T11" fmla="*/ 147 h 154"/>
                  <a:gd name="T12" fmla="*/ 782 w 790"/>
                  <a:gd name="T13" fmla="*/ 147 h 154"/>
                  <a:gd name="T14" fmla="*/ 782 w 790"/>
                  <a:gd name="T15" fmla="*/ 7 h 154"/>
                  <a:gd name="T16" fmla="*/ 8 w 790"/>
                  <a:gd name="T17" fmla="*/ 7 h 154"/>
                  <a:gd name="T18" fmla="*/ 8 w 790"/>
                  <a:gd name="T19" fmla="*/ 147 h 154"/>
                  <a:gd name="T20" fmla="*/ 16 w 790"/>
                  <a:gd name="T21" fmla="*/ 14 h 154"/>
                  <a:gd name="T22" fmla="*/ 774 w 790"/>
                  <a:gd name="T23" fmla="*/ 14 h 154"/>
                  <a:gd name="T24" fmla="*/ 774 w 790"/>
                  <a:gd name="T25" fmla="*/ 140 h 154"/>
                  <a:gd name="T26" fmla="*/ 16 w 790"/>
                  <a:gd name="T27" fmla="*/ 140 h 154"/>
                  <a:gd name="T28" fmla="*/ 16 w 790"/>
                  <a:gd name="T29" fmla="*/ 14 h 154"/>
                  <a:gd name="T30" fmla="*/ 23 w 790"/>
                  <a:gd name="T31" fmla="*/ 132 h 154"/>
                  <a:gd name="T32" fmla="*/ 766 w 790"/>
                  <a:gd name="T33" fmla="*/ 132 h 154"/>
                  <a:gd name="T34" fmla="*/ 766 w 790"/>
                  <a:gd name="T35" fmla="*/ 22 h 154"/>
                  <a:gd name="T36" fmla="*/ 23 w 790"/>
                  <a:gd name="T37" fmla="*/ 22 h 154"/>
                  <a:gd name="T38" fmla="*/ 23 w 790"/>
                  <a:gd name="T39" fmla="*/ 13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90" h="154">
                    <a:moveTo>
                      <a:pt x="0" y="0"/>
                    </a:moveTo>
                    <a:lnTo>
                      <a:pt x="790" y="0"/>
                    </a:lnTo>
                    <a:lnTo>
                      <a:pt x="790" y="154"/>
                    </a:lnTo>
                    <a:lnTo>
                      <a:pt x="0" y="154"/>
                    </a:lnTo>
                    <a:lnTo>
                      <a:pt x="0" y="0"/>
                    </a:lnTo>
                    <a:close/>
                    <a:moveTo>
                      <a:pt x="8" y="147"/>
                    </a:moveTo>
                    <a:lnTo>
                      <a:pt x="782" y="147"/>
                    </a:lnTo>
                    <a:lnTo>
                      <a:pt x="782" y="7"/>
                    </a:lnTo>
                    <a:lnTo>
                      <a:pt x="8" y="7"/>
                    </a:lnTo>
                    <a:lnTo>
                      <a:pt x="8" y="147"/>
                    </a:lnTo>
                    <a:close/>
                    <a:moveTo>
                      <a:pt x="16" y="14"/>
                    </a:moveTo>
                    <a:lnTo>
                      <a:pt x="774" y="14"/>
                    </a:lnTo>
                    <a:lnTo>
                      <a:pt x="774" y="140"/>
                    </a:lnTo>
                    <a:lnTo>
                      <a:pt x="16" y="140"/>
                    </a:lnTo>
                    <a:lnTo>
                      <a:pt x="16" y="14"/>
                    </a:lnTo>
                    <a:close/>
                    <a:moveTo>
                      <a:pt x="23" y="132"/>
                    </a:moveTo>
                    <a:lnTo>
                      <a:pt x="766" y="132"/>
                    </a:lnTo>
                    <a:lnTo>
                      <a:pt x="766" y="22"/>
                    </a:lnTo>
                    <a:lnTo>
                      <a:pt x="23" y="22"/>
                    </a:lnTo>
                    <a:lnTo>
                      <a:pt x="23" y="132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" name="Rectangle 152"/>
              <p:cNvSpPr>
                <a:spLocks noChangeArrowheads="1"/>
              </p:cNvSpPr>
              <p:nvPr/>
            </p:nvSpPr>
            <p:spPr bwMode="auto">
              <a:xfrm>
                <a:off x="3171" y="1822"/>
                <a:ext cx="437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Middle School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2" name="Rectangle 153"/>
              <p:cNvSpPr>
                <a:spLocks noChangeArrowheads="1"/>
              </p:cNvSpPr>
              <p:nvPr/>
            </p:nvSpPr>
            <p:spPr bwMode="auto">
              <a:xfrm>
                <a:off x="3544" y="1791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3" name="Rectangle 154"/>
              <p:cNvSpPr>
                <a:spLocks noChangeArrowheads="1"/>
              </p:cNvSpPr>
              <p:nvPr/>
            </p:nvSpPr>
            <p:spPr bwMode="auto">
              <a:xfrm>
                <a:off x="3008" y="2744"/>
                <a:ext cx="690" cy="1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4" name="Freeform 155"/>
              <p:cNvSpPr>
                <a:spLocks noEditPoints="1"/>
              </p:cNvSpPr>
              <p:nvPr/>
            </p:nvSpPr>
            <p:spPr bwMode="auto">
              <a:xfrm>
                <a:off x="3002" y="2739"/>
                <a:ext cx="702" cy="162"/>
              </a:xfrm>
              <a:custGeom>
                <a:avLst/>
                <a:gdLst>
                  <a:gd name="T0" fmla="*/ 0 w 702"/>
                  <a:gd name="T1" fmla="*/ 0 h 162"/>
                  <a:gd name="T2" fmla="*/ 702 w 702"/>
                  <a:gd name="T3" fmla="*/ 0 h 162"/>
                  <a:gd name="T4" fmla="*/ 702 w 702"/>
                  <a:gd name="T5" fmla="*/ 162 h 162"/>
                  <a:gd name="T6" fmla="*/ 0 w 702"/>
                  <a:gd name="T7" fmla="*/ 162 h 162"/>
                  <a:gd name="T8" fmla="*/ 0 w 702"/>
                  <a:gd name="T9" fmla="*/ 0 h 162"/>
                  <a:gd name="T10" fmla="*/ 12 w 702"/>
                  <a:gd name="T11" fmla="*/ 157 h 162"/>
                  <a:gd name="T12" fmla="*/ 6 w 702"/>
                  <a:gd name="T13" fmla="*/ 151 h 162"/>
                  <a:gd name="T14" fmla="*/ 696 w 702"/>
                  <a:gd name="T15" fmla="*/ 151 h 162"/>
                  <a:gd name="T16" fmla="*/ 690 w 702"/>
                  <a:gd name="T17" fmla="*/ 157 h 162"/>
                  <a:gd name="T18" fmla="*/ 690 w 702"/>
                  <a:gd name="T19" fmla="*/ 5 h 162"/>
                  <a:gd name="T20" fmla="*/ 696 w 702"/>
                  <a:gd name="T21" fmla="*/ 11 h 162"/>
                  <a:gd name="T22" fmla="*/ 6 w 702"/>
                  <a:gd name="T23" fmla="*/ 11 h 162"/>
                  <a:gd name="T24" fmla="*/ 12 w 702"/>
                  <a:gd name="T25" fmla="*/ 5 h 162"/>
                  <a:gd name="T26" fmla="*/ 12 w 702"/>
                  <a:gd name="T27" fmla="*/ 157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2" h="162">
                    <a:moveTo>
                      <a:pt x="0" y="0"/>
                    </a:moveTo>
                    <a:lnTo>
                      <a:pt x="702" y="0"/>
                    </a:lnTo>
                    <a:lnTo>
                      <a:pt x="702" y="162"/>
                    </a:lnTo>
                    <a:lnTo>
                      <a:pt x="0" y="162"/>
                    </a:lnTo>
                    <a:lnTo>
                      <a:pt x="0" y="0"/>
                    </a:lnTo>
                    <a:close/>
                    <a:moveTo>
                      <a:pt x="12" y="157"/>
                    </a:moveTo>
                    <a:lnTo>
                      <a:pt x="6" y="151"/>
                    </a:lnTo>
                    <a:lnTo>
                      <a:pt x="696" y="151"/>
                    </a:lnTo>
                    <a:lnTo>
                      <a:pt x="690" y="157"/>
                    </a:lnTo>
                    <a:lnTo>
                      <a:pt x="690" y="5"/>
                    </a:lnTo>
                    <a:lnTo>
                      <a:pt x="696" y="11"/>
                    </a:lnTo>
                    <a:lnTo>
                      <a:pt x="6" y="11"/>
                    </a:lnTo>
                    <a:lnTo>
                      <a:pt x="12" y="5"/>
                    </a:lnTo>
                    <a:lnTo>
                      <a:pt x="12" y="157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5" name="Rectangle 156"/>
              <p:cNvSpPr>
                <a:spLocks noChangeArrowheads="1"/>
              </p:cNvSpPr>
              <p:nvPr/>
            </p:nvSpPr>
            <p:spPr bwMode="auto">
              <a:xfrm>
                <a:off x="3234" y="2778"/>
                <a:ext cx="307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Teachers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6" name="Rectangle 157"/>
              <p:cNvSpPr>
                <a:spLocks noChangeArrowheads="1"/>
              </p:cNvSpPr>
              <p:nvPr/>
            </p:nvSpPr>
            <p:spPr bwMode="auto">
              <a:xfrm>
                <a:off x="3490" y="2747"/>
                <a:ext cx="61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7" name="Rectangle 158"/>
              <p:cNvSpPr>
                <a:spLocks noChangeArrowheads="1"/>
              </p:cNvSpPr>
              <p:nvPr/>
            </p:nvSpPr>
            <p:spPr bwMode="auto">
              <a:xfrm>
                <a:off x="4828" y="1813"/>
                <a:ext cx="690" cy="13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8" name="Freeform 159"/>
              <p:cNvSpPr>
                <a:spLocks noEditPoints="1"/>
              </p:cNvSpPr>
              <p:nvPr/>
            </p:nvSpPr>
            <p:spPr bwMode="auto">
              <a:xfrm>
                <a:off x="4816" y="1802"/>
                <a:ext cx="714" cy="155"/>
              </a:xfrm>
              <a:custGeom>
                <a:avLst/>
                <a:gdLst>
                  <a:gd name="T0" fmla="*/ 0 w 714"/>
                  <a:gd name="T1" fmla="*/ 0 h 155"/>
                  <a:gd name="T2" fmla="*/ 714 w 714"/>
                  <a:gd name="T3" fmla="*/ 0 h 155"/>
                  <a:gd name="T4" fmla="*/ 714 w 714"/>
                  <a:gd name="T5" fmla="*/ 155 h 155"/>
                  <a:gd name="T6" fmla="*/ 0 w 714"/>
                  <a:gd name="T7" fmla="*/ 155 h 155"/>
                  <a:gd name="T8" fmla="*/ 0 w 714"/>
                  <a:gd name="T9" fmla="*/ 0 h 155"/>
                  <a:gd name="T10" fmla="*/ 8 w 714"/>
                  <a:gd name="T11" fmla="*/ 148 h 155"/>
                  <a:gd name="T12" fmla="*/ 706 w 714"/>
                  <a:gd name="T13" fmla="*/ 148 h 155"/>
                  <a:gd name="T14" fmla="*/ 706 w 714"/>
                  <a:gd name="T15" fmla="*/ 8 h 155"/>
                  <a:gd name="T16" fmla="*/ 8 w 714"/>
                  <a:gd name="T17" fmla="*/ 8 h 155"/>
                  <a:gd name="T18" fmla="*/ 8 w 714"/>
                  <a:gd name="T19" fmla="*/ 148 h 155"/>
                  <a:gd name="T20" fmla="*/ 16 w 714"/>
                  <a:gd name="T21" fmla="*/ 15 h 155"/>
                  <a:gd name="T22" fmla="*/ 698 w 714"/>
                  <a:gd name="T23" fmla="*/ 15 h 155"/>
                  <a:gd name="T24" fmla="*/ 698 w 714"/>
                  <a:gd name="T25" fmla="*/ 140 h 155"/>
                  <a:gd name="T26" fmla="*/ 16 w 714"/>
                  <a:gd name="T27" fmla="*/ 140 h 155"/>
                  <a:gd name="T28" fmla="*/ 16 w 714"/>
                  <a:gd name="T29" fmla="*/ 15 h 155"/>
                  <a:gd name="T30" fmla="*/ 24 w 714"/>
                  <a:gd name="T31" fmla="*/ 133 h 155"/>
                  <a:gd name="T32" fmla="*/ 690 w 714"/>
                  <a:gd name="T33" fmla="*/ 133 h 155"/>
                  <a:gd name="T34" fmla="*/ 690 w 714"/>
                  <a:gd name="T35" fmla="*/ 22 h 155"/>
                  <a:gd name="T36" fmla="*/ 24 w 714"/>
                  <a:gd name="T37" fmla="*/ 22 h 155"/>
                  <a:gd name="T38" fmla="*/ 24 w 714"/>
                  <a:gd name="T39" fmla="*/ 13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14" h="155">
                    <a:moveTo>
                      <a:pt x="0" y="0"/>
                    </a:moveTo>
                    <a:lnTo>
                      <a:pt x="714" y="0"/>
                    </a:lnTo>
                    <a:lnTo>
                      <a:pt x="714" y="155"/>
                    </a:lnTo>
                    <a:lnTo>
                      <a:pt x="0" y="155"/>
                    </a:lnTo>
                    <a:lnTo>
                      <a:pt x="0" y="0"/>
                    </a:lnTo>
                    <a:close/>
                    <a:moveTo>
                      <a:pt x="8" y="148"/>
                    </a:moveTo>
                    <a:lnTo>
                      <a:pt x="706" y="148"/>
                    </a:lnTo>
                    <a:lnTo>
                      <a:pt x="706" y="8"/>
                    </a:lnTo>
                    <a:lnTo>
                      <a:pt x="8" y="8"/>
                    </a:lnTo>
                    <a:lnTo>
                      <a:pt x="8" y="148"/>
                    </a:lnTo>
                    <a:close/>
                    <a:moveTo>
                      <a:pt x="16" y="15"/>
                    </a:moveTo>
                    <a:lnTo>
                      <a:pt x="698" y="15"/>
                    </a:lnTo>
                    <a:lnTo>
                      <a:pt x="698" y="140"/>
                    </a:lnTo>
                    <a:lnTo>
                      <a:pt x="16" y="140"/>
                    </a:lnTo>
                    <a:lnTo>
                      <a:pt x="16" y="15"/>
                    </a:lnTo>
                    <a:close/>
                    <a:moveTo>
                      <a:pt x="24" y="133"/>
                    </a:moveTo>
                    <a:lnTo>
                      <a:pt x="690" y="133"/>
                    </a:lnTo>
                    <a:lnTo>
                      <a:pt x="690" y="22"/>
                    </a:lnTo>
                    <a:lnTo>
                      <a:pt x="24" y="22"/>
                    </a:lnTo>
                    <a:lnTo>
                      <a:pt x="24" y="13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9" name="Rectangle 160"/>
              <p:cNvSpPr>
                <a:spLocks noChangeArrowheads="1"/>
              </p:cNvSpPr>
              <p:nvPr/>
            </p:nvSpPr>
            <p:spPr bwMode="auto">
              <a:xfrm>
                <a:off x="5013" y="1850"/>
                <a:ext cx="380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High School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0" name="Rectangle 161"/>
              <p:cNvSpPr>
                <a:spLocks noChangeArrowheads="1"/>
              </p:cNvSpPr>
              <p:nvPr/>
            </p:nvSpPr>
            <p:spPr bwMode="auto">
              <a:xfrm>
                <a:off x="5334" y="1819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1" name="Rectangle 162"/>
              <p:cNvSpPr>
                <a:spLocks noChangeArrowheads="1"/>
              </p:cNvSpPr>
              <p:nvPr/>
            </p:nvSpPr>
            <p:spPr bwMode="auto">
              <a:xfrm>
                <a:off x="4820" y="2012"/>
                <a:ext cx="705" cy="1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" name="Freeform 163"/>
              <p:cNvSpPr>
                <a:spLocks noEditPoints="1"/>
              </p:cNvSpPr>
              <p:nvPr/>
            </p:nvSpPr>
            <p:spPr bwMode="auto">
              <a:xfrm>
                <a:off x="4814" y="2007"/>
                <a:ext cx="716" cy="210"/>
              </a:xfrm>
              <a:custGeom>
                <a:avLst/>
                <a:gdLst>
                  <a:gd name="T0" fmla="*/ 0 w 716"/>
                  <a:gd name="T1" fmla="*/ 0 h 210"/>
                  <a:gd name="T2" fmla="*/ 716 w 716"/>
                  <a:gd name="T3" fmla="*/ 0 h 210"/>
                  <a:gd name="T4" fmla="*/ 716 w 716"/>
                  <a:gd name="T5" fmla="*/ 210 h 210"/>
                  <a:gd name="T6" fmla="*/ 0 w 716"/>
                  <a:gd name="T7" fmla="*/ 210 h 210"/>
                  <a:gd name="T8" fmla="*/ 0 w 716"/>
                  <a:gd name="T9" fmla="*/ 0 h 210"/>
                  <a:gd name="T10" fmla="*/ 12 w 716"/>
                  <a:gd name="T11" fmla="*/ 204 h 210"/>
                  <a:gd name="T12" fmla="*/ 6 w 716"/>
                  <a:gd name="T13" fmla="*/ 199 h 210"/>
                  <a:gd name="T14" fmla="*/ 711 w 716"/>
                  <a:gd name="T15" fmla="*/ 199 h 210"/>
                  <a:gd name="T16" fmla="*/ 705 w 716"/>
                  <a:gd name="T17" fmla="*/ 204 h 210"/>
                  <a:gd name="T18" fmla="*/ 705 w 716"/>
                  <a:gd name="T19" fmla="*/ 5 h 210"/>
                  <a:gd name="T20" fmla="*/ 711 w 716"/>
                  <a:gd name="T21" fmla="*/ 11 h 210"/>
                  <a:gd name="T22" fmla="*/ 6 w 716"/>
                  <a:gd name="T23" fmla="*/ 11 h 210"/>
                  <a:gd name="T24" fmla="*/ 12 w 716"/>
                  <a:gd name="T25" fmla="*/ 5 h 210"/>
                  <a:gd name="T26" fmla="*/ 12 w 716"/>
                  <a:gd name="T27" fmla="*/ 204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16" h="210">
                    <a:moveTo>
                      <a:pt x="0" y="0"/>
                    </a:moveTo>
                    <a:lnTo>
                      <a:pt x="716" y="0"/>
                    </a:lnTo>
                    <a:lnTo>
                      <a:pt x="716" y="210"/>
                    </a:lnTo>
                    <a:lnTo>
                      <a:pt x="0" y="210"/>
                    </a:lnTo>
                    <a:lnTo>
                      <a:pt x="0" y="0"/>
                    </a:lnTo>
                    <a:close/>
                    <a:moveTo>
                      <a:pt x="12" y="204"/>
                    </a:moveTo>
                    <a:lnTo>
                      <a:pt x="6" y="199"/>
                    </a:lnTo>
                    <a:lnTo>
                      <a:pt x="711" y="199"/>
                    </a:lnTo>
                    <a:lnTo>
                      <a:pt x="705" y="204"/>
                    </a:lnTo>
                    <a:lnTo>
                      <a:pt x="705" y="5"/>
                    </a:lnTo>
                    <a:lnTo>
                      <a:pt x="711" y="11"/>
                    </a:lnTo>
                    <a:lnTo>
                      <a:pt x="6" y="11"/>
                    </a:lnTo>
                    <a:lnTo>
                      <a:pt x="12" y="5"/>
                    </a:lnTo>
                    <a:lnTo>
                      <a:pt x="12" y="20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3" name="Rectangle 164"/>
              <p:cNvSpPr>
                <a:spLocks noChangeArrowheads="1"/>
              </p:cNvSpPr>
              <p:nvPr/>
            </p:nvSpPr>
            <p:spPr bwMode="auto">
              <a:xfrm>
                <a:off x="5056" y="2043"/>
                <a:ext cx="300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Principal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4" name="Rectangle 165"/>
              <p:cNvSpPr>
                <a:spLocks noChangeArrowheads="1"/>
              </p:cNvSpPr>
              <p:nvPr/>
            </p:nvSpPr>
            <p:spPr bwMode="auto">
              <a:xfrm>
                <a:off x="5305" y="2012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5" name="Rectangle 166"/>
              <p:cNvSpPr>
                <a:spLocks noChangeArrowheads="1"/>
              </p:cNvSpPr>
              <p:nvPr/>
            </p:nvSpPr>
            <p:spPr bwMode="auto">
              <a:xfrm>
                <a:off x="5055" y="2106"/>
                <a:ext cx="279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Nicola Zulu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6" name="Rectangle 167"/>
              <p:cNvSpPr>
                <a:spLocks noChangeArrowheads="1"/>
              </p:cNvSpPr>
              <p:nvPr/>
            </p:nvSpPr>
            <p:spPr bwMode="auto">
              <a:xfrm>
                <a:off x="5291" y="2106"/>
                <a:ext cx="33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7" name="Rectangle 168"/>
              <p:cNvSpPr>
                <a:spLocks noChangeArrowheads="1"/>
              </p:cNvSpPr>
              <p:nvPr/>
            </p:nvSpPr>
            <p:spPr bwMode="auto">
              <a:xfrm>
                <a:off x="5549" y="2231"/>
                <a:ext cx="540" cy="17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8" name="Freeform 169"/>
              <p:cNvSpPr>
                <a:spLocks noEditPoints="1"/>
              </p:cNvSpPr>
              <p:nvPr/>
            </p:nvSpPr>
            <p:spPr bwMode="auto">
              <a:xfrm>
                <a:off x="5543" y="2225"/>
                <a:ext cx="552" cy="182"/>
              </a:xfrm>
              <a:custGeom>
                <a:avLst/>
                <a:gdLst>
                  <a:gd name="T0" fmla="*/ 0 w 552"/>
                  <a:gd name="T1" fmla="*/ 0 h 182"/>
                  <a:gd name="T2" fmla="*/ 552 w 552"/>
                  <a:gd name="T3" fmla="*/ 0 h 182"/>
                  <a:gd name="T4" fmla="*/ 552 w 552"/>
                  <a:gd name="T5" fmla="*/ 182 h 182"/>
                  <a:gd name="T6" fmla="*/ 0 w 552"/>
                  <a:gd name="T7" fmla="*/ 182 h 182"/>
                  <a:gd name="T8" fmla="*/ 0 w 552"/>
                  <a:gd name="T9" fmla="*/ 0 h 182"/>
                  <a:gd name="T10" fmla="*/ 12 w 552"/>
                  <a:gd name="T11" fmla="*/ 177 h 182"/>
                  <a:gd name="T12" fmla="*/ 6 w 552"/>
                  <a:gd name="T13" fmla="*/ 171 h 182"/>
                  <a:gd name="T14" fmla="*/ 546 w 552"/>
                  <a:gd name="T15" fmla="*/ 171 h 182"/>
                  <a:gd name="T16" fmla="*/ 540 w 552"/>
                  <a:gd name="T17" fmla="*/ 177 h 182"/>
                  <a:gd name="T18" fmla="*/ 540 w 552"/>
                  <a:gd name="T19" fmla="*/ 6 h 182"/>
                  <a:gd name="T20" fmla="*/ 546 w 552"/>
                  <a:gd name="T21" fmla="*/ 11 h 182"/>
                  <a:gd name="T22" fmla="*/ 6 w 552"/>
                  <a:gd name="T23" fmla="*/ 11 h 182"/>
                  <a:gd name="T24" fmla="*/ 12 w 552"/>
                  <a:gd name="T25" fmla="*/ 6 h 182"/>
                  <a:gd name="T26" fmla="*/ 12 w 552"/>
                  <a:gd name="T27" fmla="*/ 177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52" h="182">
                    <a:moveTo>
                      <a:pt x="0" y="0"/>
                    </a:moveTo>
                    <a:lnTo>
                      <a:pt x="552" y="0"/>
                    </a:lnTo>
                    <a:lnTo>
                      <a:pt x="552" y="182"/>
                    </a:lnTo>
                    <a:lnTo>
                      <a:pt x="0" y="182"/>
                    </a:lnTo>
                    <a:lnTo>
                      <a:pt x="0" y="0"/>
                    </a:lnTo>
                    <a:close/>
                    <a:moveTo>
                      <a:pt x="12" y="177"/>
                    </a:moveTo>
                    <a:lnTo>
                      <a:pt x="6" y="171"/>
                    </a:lnTo>
                    <a:lnTo>
                      <a:pt x="546" y="171"/>
                    </a:lnTo>
                    <a:lnTo>
                      <a:pt x="540" y="177"/>
                    </a:lnTo>
                    <a:lnTo>
                      <a:pt x="540" y="6"/>
                    </a:lnTo>
                    <a:lnTo>
                      <a:pt x="546" y="11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12" y="177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9" name="Rectangle 170"/>
              <p:cNvSpPr>
                <a:spLocks noChangeArrowheads="1"/>
              </p:cNvSpPr>
              <p:nvPr/>
            </p:nvSpPr>
            <p:spPr bwMode="auto">
              <a:xfrm>
                <a:off x="5632" y="2263"/>
                <a:ext cx="183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Senior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0" name="Rectangle 171"/>
              <p:cNvSpPr>
                <a:spLocks noChangeArrowheads="1"/>
              </p:cNvSpPr>
              <p:nvPr/>
            </p:nvSpPr>
            <p:spPr bwMode="auto">
              <a:xfrm>
                <a:off x="5779" y="2263"/>
                <a:ext cx="36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1" name="Rectangle 172"/>
              <p:cNvSpPr>
                <a:spLocks noChangeArrowheads="1"/>
              </p:cNvSpPr>
              <p:nvPr/>
            </p:nvSpPr>
            <p:spPr bwMode="auto">
              <a:xfrm>
                <a:off x="5792" y="2263"/>
                <a:ext cx="260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Secretary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2" name="Rectangle 173"/>
              <p:cNvSpPr>
                <a:spLocks noChangeArrowheads="1"/>
              </p:cNvSpPr>
              <p:nvPr/>
            </p:nvSpPr>
            <p:spPr bwMode="auto">
              <a:xfrm>
                <a:off x="6007" y="2263"/>
                <a:ext cx="34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3" name="Rectangle 174"/>
              <p:cNvSpPr>
                <a:spLocks noChangeArrowheads="1"/>
              </p:cNvSpPr>
              <p:nvPr/>
            </p:nvSpPr>
            <p:spPr bwMode="auto">
              <a:xfrm>
                <a:off x="5713" y="2313"/>
                <a:ext cx="249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Patricia Kan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4" name="Rectangle 175"/>
              <p:cNvSpPr>
                <a:spLocks noChangeArrowheads="1"/>
              </p:cNvSpPr>
              <p:nvPr/>
            </p:nvSpPr>
            <p:spPr bwMode="auto">
              <a:xfrm>
                <a:off x="5926" y="2268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5" name="Rectangle 176"/>
              <p:cNvSpPr>
                <a:spLocks noChangeArrowheads="1"/>
              </p:cNvSpPr>
              <p:nvPr/>
            </p:nvSpPr>
            <p:spPr bwMode="auto">
              <a:xfrm>
                <a:off x="5361" y="2517"/>
                <a:ext cx="536" cy="2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" name="Freeform 177"/>
              <p:cNvSpPr>
                <a:spLocks noEditPoints="1"/>
              </p:cNvSpPr>
              <p:nvPr/>
            </p:nvSpPr>
            <p:spPr bwMode="auto">
              <a:xfrm>
                <a:off x="5355" y="2511"/>
                <a:ext cx="548" cy="251"/>
              </a:xfrm>
              <a:custGeom>
                <a:avLst/>
                <a:gdLst>
                  <a:gd name="T0" fmla="*/ 0 w 548"/>
                  <a:gd name="T1" fmla="*/ 0 h 251"/>
                  <a:gd name="T2" fmla="*/ 548 w 548"/>
                  <a:gd name="T3" fmla="*/ 0 h 251"/>
                  <a:gd name="T4" fmla="*/ 548 w 548"/>
                  <a:gd name="T5" fmla="*/ 251 h 251"/>
                  <a:gd name="T6" fmla="*/ 0 w 548"/>
                  <a:gd name="T7" fmla="*/ 251 h 251"/>
                  <a:gd name="T8" fmla="*/ 0 w 548"/>
                  <a:gd name="T9" fmla="*/ 0 h 251"/>
                  <a:gd name="T10" fmla="*/ 11 w 548"/>
                  <a:gd name="T11" fmla="*/ 246 h 251"/>
                  <a:gd name="T12" fmla="*/ 6 w 548"/>
                  <a:gd name="T13" fmla="*/ 240 h 251"/>
                  <a:gd name="T14" fmla="*/ 542 w 548"/>
                  <a:gd name="T15" fmla="*/ 240 h 251"/>
                  <a:gd name="T16" fmla="*/ 537 w 548"/>
                  <a:gd name="T17" fmla="*/ 246 h 251"/>
                  <a:gd name="T18" fmla="*/ 537 w 548"/>
                  <a:gd name="T19" fmla="*/ 6 h 251"/>
                  <a:gd name="T20" fmla="*/ 542 w 548"/>
                  <a:gd name="T21" fmla="*/ 11 h 251"/>
                  <a:gd name="T22" fmla="*/ 6 w 548"/>
                  <a:gd name="T23" fmla="*/ 11 h 251"/>
                  <a:gd name="T24" fmla="*/ 11 w 548"/>
                  <a:gd name="T25" fmla="*/ 6 h 251"/>
                  <a:gd name="T26" fmla="*/ 11 w 548"/>
                  <a:gd name="T27" fmla="*/ 246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251">
                    <a:moveTo>
                      <a:pt x="0" y="0"/>
                    </a:moveTo>
                    <a:lnTo>
                      <a:pt x="548" y="0"/>
                    </a:lnTo>
                    <a:lnTo>
                      <a:pt x="548" y="251"/>
                    </a:lnTo>
                    <a:lnTo>
                      <a:pt x="0" y="251"/>
                    </a:lnTo>
                    <a:lnTo>
                      <a:pt x="0" y="0"/>
                    </a:lnTo>
                    <a:close/>
                    <a:moveTo>
                      <a:pt x="11" y="246"/>
                    </a:moveTo>
                    <a:lnTo>
                      <a:pt x="6" y="240"/>
                    </a:lnTo>
                    <a:lnTo>
                      <a:pt x="542" y="240"/>
                    </a:lnTo>
                    <a:lnTo>
                      <a:pt x="537" y="246"/>
                    </a:lnTo>
                    <a:lnTo>
                      <a:pt x="537" y="6"/>
                    </a:lnTo>
                    <a:lnTo>
                      <a:pt x="542" y="11"/>
                    </a:lnTo>
                    <a:lnTo>
                      <a:pt x="6" y="11"/>
                    </a:lnTo>
                    <a:lnTo>
                      <a:pt x="11" y="6"/>
                    </a:lnTo>
                    <a:lnTo>
                      <a:pt x="11" y="24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" name="Rectangle 178"/>
              <p:cNvSpPr>
                <a:spLocks noChangeArrowheads="1"/>
              </p:cNvSpPr>
              <p:nvPr/>
            </p:nvSpPr>
            <p:spPr bwMode="auto">
              <a:xfrm>
                <a:off x="5553" y="2549"/>
                <a:ext cx="107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G9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8" name="Rectangle 179"/>
              <p:cNvSpPr>
                <a:spLocks noChangeArrowheads="1"/>
              </p:cNvSpPr>
              <p:nvPr/>
            </p:nvSpPr>
            <p:spPr bwMode="auto">
              <a:xfrm>
                <a:off x="5626" y="2549"/>
                <a:ext cx="48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9" name="Rectangle 180"/>
              <p:cNvSpPr>
                <a:spLocks noChangeArrowheads="1"/>
              </p:cNvSpPr>
              <p:nvPr/>
            </p:nvSpPr>
            <p:spPr bwMode="auto">
              <a:xfrm>
                <a:off x="5644" y="2549"/>
                <a:ext cx="95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0" name="Rectangle 181"/>
              <p:cNvSpPr>
                <a:spLocks noChangeArrowheads="1"/>
              </p:cNvSpPr>
              <p:nvPr/>
            </p:nvSpPr>
            <p:spPr bwMode="auto">
              <a:xfrm>
                <a:off x="5706" y="2551"/>
                <a:ext cx="39" cy="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1" name="Rectangle 182"/>
              <p:cNvSpPr>
                <a:spLocks noChangeArrowheads="1"/>
              </p:cNvSpPr>
              <p:nvPr/>
            </p:nvSpPr>
            <p:spPr bwMode="auto">
              <a:xfrm>
                <a:off x="5472" y="2607"/>
                <a:ext cx="387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Grade Level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2" name="Rectangle 183"/>
              <p:cNvSpPr>
                <a:spLocks noChangeArrowheads="1"/>
              </p:cNvSpPr>
              <p:nvPr/>
            </p:nvSpPr>
            <p:spPr bwMode="auto">
              <a:xfrm>
                <a:off x="5524" y="2667"/>
                <a:ext cx="257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Leaders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3" name="Rectangle 184"/>
              <p:cNvSpPr>
                <a:spLocks noChangeArrowheads="1"/>
              </p:cNvSpPr>
              <p:nvPr/>
            </p:nvSpPr>
            <p:spPr bwMode="auto">
              <a:xfrm>
                <a:off x="5735" y="2670"/>
                <a:ext cx="3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4" name="Rectangle 185"/>
              <p:cNvSpPr>
                <a:spLocks noChangeArrowheads="1"/>
              </p:cNvSpPr>
              <p:nvPr/>
            </p:nvSpPr>
            <p:spPr bwMode="auto">
              <a:xfrm>
                <a:off x="4514" y="3261"/>
                <a:ext cx="613" cy="2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" name="Freeform 186"/>
              <p:cNvSpPr>
                <a:spLocks noEditPoints="1"/>
              </p:cNvSpPr>
              <p:nvPr/>
            </p:nvSpPr>
            <p:spPr bwMode="auto">
              <a:xfrm>
                <a:off x="4508" y="3256"/>
                <a:ext cx="625" cy="309"/>
              </a:xfrm>
              <a:custGeom>
                <a:avLst/>
                <a:gdLst>
                  <a:gd name="T0" fmla="*/ 0 w 625"/>
                  <a:gd name="T1" fmla="*/ 0 h 309"/>
                  <a:gd name="T2" fmla="*/ 625 w 625"/>
                  <a:gd name="T3" fmla="*/ 0 h 309"/>
                  <a:gd name="T4" fmla="*/ 625 w 625"/>
                  <a:gd name="T5" fmla="*/ 309 h 309"/>
                  <a:gd name="T6" fmla="*/ 0 w 625"/>
                  <a:gd name="T7" fmla="*/ 309 h 309"/>
                  <a:gd name="T8" fmla="*/ 0 w 625"/>
                  <a:gd name="T9" fmla="*/ 0 h 309"/>
                  <a:gd name="T10" fmla="*/ 12 w 625"/>
                  <a:gd name="T11" fmla="*/ 304 h 309"/>
                  <a:gd name="T12" fmla="*/ 6 w 625"/>
                  <a:gd name="T13" fmla="*/ 298 h 309"/>
                  <a:gd name="T14" fmla="*/ 619 w 625"/>
                  <a:gd name="T15" fmla="*/ 298 h 309"/>
                  <a:gd name="T16" fmla="*/ 614 w 625"/>
                  <a:gd name="T17" fmla="*/ 304 h 309"/>
                  <a:gd name="T18" fmla="*/ 614 w 625"/>
                  <a:gd name="T19" fmla="*/ 5 h 309"/>
                  <a:gd name="T20" fmla="*/ 619 w 625"/>
                  <a:gd name="T21" fmla="*/ 11 h 309"/>
                  <a:gd name="T22" fmla="*/ 6 w 625"/>
                  <a:gd name="T23" fmla="*/ 11 h 309"/>
                  <a:gd name="T24" fmla="*/ 12 w 625"/>
                  <a:gd name="T25" fmla="*/ 5 h 309"/>
                  <a:gd name="T26" fmla="*/ 12 w 625"/>
                  <a:gd name="T27" fmla="*/ 304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5" h="309">
                    <a:moveTo>
                      <a:pt x="0" y="0"/>
                    </a:moveTo>
                    <a:lnTo>
                      <a:pt x="625" y="0"/>
                    </a:lnTo>
                    <a:lnTo>
                      <a:pt x="625" y="309"/>
                    </a:lnTo>
                    <a:lnTo>
                      <a:pt x="0" y="309"/>
                    </a:lnTo>
                    <a:lnTo>
                      <a:pt x="0" y="0"/>
                    </a:lnTo>
                    <a:close/>
                    <a:moveTo>
                      <a:pt x="12" y="304"/>
                    </a:moveTo>
                    <a:lnTo>
                      <a:pt x="6" y="298"/>
                    </a:lnTo>
                    <a:lnTo>
                      <a:pt x="619" y="298"/>
                    </a:lnTo>
                    <a:lnTo>
                      <a:pt x="614" y="304"/>
                    </a:lnTo>
                    <a:lnTo>
                      <a:pt x="614" y="5"/>
                    </a:lnTo>
                    <a:lnTo>
                      <a:pt x="619" y="11"/>
                    </a:lnTo>
                    <a:lnTo>
                      <a:pt x="6" y="11"/>
                    </a:lnTo>
                    <a:lnTo>
                      <a:pt x="12" y="5"/>
                    </a:lnTo>
                    <a:lnTo>
                      <a:pt x="12" y="30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" name="Rectangle 187"/>
              <p:cNvSpPr>
                <a:spLocks noChangeArrowheads="1"/>
              </p:cNvSpPr>
              <p:nvPr/>
            </p:nvSpPr>
            <p:spPr bwMode="auto">
              <a:xfrm>
                <a:off x="4669" y="3292"/>
                <a:ext cx="359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Counselors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7" name="Rectangle 188"/>
              <p:cNvSpPr>
                <a:spLocks noChangeArrowheads="1"/>
              </p:cNvSpPr>
              <p:nvPr/>
            </p:nvSpPr>
            <p:spPr bwMode="auto">
              <a:xfrm>
                <a:off x="4972" y="3292"/>
                <a:ext cx="46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8" name="Rectangle 189"/>
              <p:cNvSpPr>
                <a:spLocks noChangeArrowheads="1"/>
              </p:cNvSpPr>
              <p:nvPr/>
            </p:nvSpPr>
            <p:spPr bwMode="auto">
              <a:xfrm>
                <a:off x="4689" y="3352"/>
                <a:ext cx="307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Beth Contreras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9" name="Rectangle 190"/>
              <p:cNvSpPr>
                <a:spLocks noChangeArrowheads="1"/>
              </p:cNvSpPr>
              <p:nvPr/>
            </p:nvSpPr>
            <p:spPr bwMode="auto">
              <a:xfrm>
                <a:off x="4954" y="3352"/>
                <a:ext cx="3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0" name="Rectangle 191"/>
              <p:cNvSpPr>
                <a:spLocks noChangeArrowheads="1"/>
              </p:cNvSpPr>
              <p:nvPr/>
            </p:nvSpPr>
            <p:spPr bwMode="auto">
              <a:xfrm>
                <a:off x="4697" y="3395"/>
                <a:ext cx="290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Berna Sekhon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1" name="Rectangle 192"/>
              <p:cNvSpPr>
                <a:spLocks noChangeArrowheads="1"/>
              </p:cNvSpPr>
              <p:nvPr/>
            </p:nvSpPr>
            <p:spPr bwMode="auto">
              <a:xfrm>
                <a:off x="4946" y="3350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2" name="Rectangle 193"/>
              <p:cNvSpPr>
                <a:spLocks noChangeArrowheads="1"/>
              </p:cNvSpPr>
              <p:nvPr/>
            </p:nvSpPr>
            <p:spPr bwMode="auto">
              <a:xfrm>
                <a:off x="4696" y="3436"/>
                <a:ext cx="292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Miho Tsumura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3" name="Rectangle 194"/>
              <p:cNvSpPr>
                <a:spLocks noChangeArrowheads="1"/>
              </p:cNvSpPr>
              <p:nvPr/>
            </p:nvSpPr>
            <p:spPr bwMode="auto">
              <a:xfrm>
                <a:off x="4947" y="3436"/>
                <a:ext cx="3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4" name="Rectangle 195"/>
              <p:cNvSpPr>
                <a:spLocks noChangeArrowheads="1"/>
              </p:cNvSpPr>
              <p:nvPr/>
            </p:nvSpPr>
            <p:spPr bwMode="auto">
              <a:xfrm>
                <a:off x="4711" y="3481"/>
                <a:ext cx="259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Michelle Lee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5" name="Rectangle 196"/>
              <p:cNvSpPr>
                <a:spLocks noChangeArrowheads="1"/>
              </p:cNvSpPr>
              <p:nvPr/>
            </p:nvSpPr>
            <p:spPr bwMode="auto">
              <a:xfrm>
                <a:off x="4932" y="3436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6" name="Rectangle 197"/>
              <p:cNvSpPr>
                <a:spLocks noChangeArrowheads="1"/>
              </p:cNvSpPr>
              <p:nvPr/>
            </p:nvSpPr>
            <p:spPr bwMode="auto">
              <a:xfrm>
                <a:off x="296" y="2297"/>
                <a:ext cx="613" cy="40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7" name="Freeform 198"/>
              <p:cNvSpPr>
                <a:spLocks noEditPoints="1"/>
              </p:cNvSpPr>
              <p:nvPr/>
            </p:nvSpPr>
            <p:spPr bwMode="auto">
              <a:xfrm>
                <a:off x="290" y="2291"/>
                <a:ext cx="625" cy="417"/>
              </a:xfrm>
              <a:custGeom>
                <a:avLst/>
                <a:gdLst>
                  <a:gd name="T0" fmla="*/ 0 w 625"/>
                  <a:gd name="T1" fmla="*/ 0 h 417"/>
                  <a:gd name="T2" fmla="*/ 625 w 625"/>
                  <a:gd name="T3" fmla="*/ 0 h 417"/>
                  <a:gd name="T4" fmla="*/ 625 w 625"/>
                  <a:gd name="T5" fmla="*/ 417 h 417"/>
                  <a:gd name="T6" fmla="*/ 0 w 625"/>
                  <a:gd name="T7" fmla="*/ 417 h 417"/>
                  <a:gd name="T8" fmla="*/ 0 w 625"/>
                  <a:gd name="T9" fmla="*/ 0 h 417"/>
                  <a:gd name="T10" fmla="*/ 12 w 625"/>
                  <a:gd name="T11" fmla="*/ 412 h 417"/>
                  <a:gd name="T12" fmla="*/ 6 w 625"/>
                  <a:gd name="T13" fmla="*/ 406 h 417"/>
                  <a:gd name="T14" fmla="*/ 619 w 625"/>
                  <a:gd name="T15" fmla="*/ 406 h 417"/>
                  <a:gd name="T16" fmla="*/ 613 w 625"/>
                  <a:gd name="T17" fmla="*/ 412 h 417"/>
                  <a:gd name="T18" fmla="*/ 613 w 625"/>
                  <a:gd name="T19" fmla="*/ 6 h 417"/>
                  <a:gd name="T20" fmla="*/ 619 w 625"/>
                  <a:gd name="T21" fmla="*/ 11 h 417"/>
                  <a:gd name="T22" fmla="*/ 6 w 625"/>
                  <a:gd name="T23" fmla="*/ 11 h 417"/>
                  <a:gd name="T24" fmla="*/ 12 w 625"/>
                  <a:gd name="T25" fmla="*/ 6 h 417"/>
                  <a:gd name="T26" fmla="*/ 12 w 625"/>
                  <a:gd name="T27" fmla="*/ 412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5" h="417">
                    <a:moveTo>
                      <a:pt x="0" y="0"/>
                    </a:moveTo>
                    <a:lnTo>
                      <a:pt x="625" y="0"/>
                    </a:lnTo>
                    <a:lnTo>
                      <a:pt x="625" y="417"/>
                    </a:lnTo>
                    <a:lnTo>
                      <a:pt x="0" y="417"/>
                    </a:lnTo>
                    <a:lnTo>
                      <a:pt x="0" y="0"/>
                    </a:lnTo>
                    <a:close/>
                    <a:moveTo>
                      <a:pt x="12" y="412"/>
                    </a:moveTo>
                    <a:lnTo>
                      <a:pt x="6" y="406"/>
                    </a:lnTo>
                    <a:lnTo>
                      <a:pt x="619" y="406"/>
                    </a:lnTo>
                    <a:lnTo>
                      <a:pt x="613" y="412"/>
                    </a:lnTo>
                    <a:lnTo>
                      <a:pt x="613" y="6"/>
                    </a:lnTo>
                    <a:lnTo>
                      <a:pt x="619" y="11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12" y="412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8" name="Rectangle 199"/>
              <p:cNvSpPr>
                <a:spLocks noChangeArrowheads="1"/>
              </p:cNvSpPr>
              <p:nvPr/>
            </p:nvSpPr>
            <p:spPr bwMode="auto">
              <a:xfrm>
                <a:off x="450" y="2327"/>
                <a:ext cx="356" cy="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Library Manager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9" name="Rectangle 200"/>
              <p:cNvSpPr>
                <a:spLocks noChangeArrowheads="1"/>
              </p:cNvSpPr>
              <p:nvPr/>
            </p:nvSpPr>
            <p:spPr bwMode="auto">
              <a:xfrm>
                <a:off x="756" y="2327"/>
                <a:ext cx="33" cy="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0" name="Rectangle 201"/>
              <p:cNvSpPr>
                <a:spLocks noChangeArrowheads="1"/>
              </p:cNvSpPr>
              <p:nvPr/>
            </p:nvSpPr>
            <p:spPr bwMode="auto">
              <a:xfrm>
                <a:off x="460" y="2370"/>
                <a:ext cx="330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(Whole School)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1" name="Rectangle 202"/>
              <p:cNvSpPr>
                <a:spLocks noChangeArrowheads="1"/>
              </p:cNvSpPr>
              <p:nvPr/>
            </p:nvSpPr>
            <p:spPr bwMode="auto">
              <a:xfrm>
                <a:off x="746" y="2327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2" name="Rectangle 203"/>
              <p:cNvSpPr>
                <a:spLocks noChangeArrowheads="1"/>
              </p:cNvSpPr>
              <p:nvPr/>
            </p:nvSpPr>
            <p:spPr bwMode="auto">
              <a:xfrm>
                <a:off x="477" y="2412"/>
                <a:ext cx="293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Graham Grant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3" name="Rectangle 204"/>
              <p:cNvSpPr>
                <a:spLocks noChangeArrowheads="1"/>
              </p:cNvSpPr>
              <p:nvPr/>
            </p:nvSpPr>
            <p:spPr bwMode="auto">
              <a:xfrm>
                <a:off x="729" y="2367"/>
                <a:ext cx="6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" name="Rectangle 206"/>
            <p:cNvSpPr>
              <a:spLocks noChangeArrowheads="1"/>
            </p:cNvSpPr>
            <p:nvPr/>
          </p:nvSpPr>
          <p:spPr bwMode="auto">
            <a:xfrm>
              <a:off x="438" y="2454"/>
              <a:ext cx="381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Teacher Librarian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207"/>
            <p:cNvSpPr>
              <a:spLocks noChangeArrowheads="1"/>
            </p:cNvSpPr>
            <p:nvPr/>
          </p:nvSpPr>
          <p:spPr bwMode="auto">
            <a:xfrm>
              <a:off x="768" y="2411"/>
              <a:ext cx="61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208"/>
            <p:cNvSpPr>
              <a:spLocks noChangeArrowheads="1"/>
            </p:cNvSpPr>
            <p:nvPr/>
          </p:nvSpPr>
          <p:spPr bwMode="auto">
            <a:xfrm>
              <a:off x="493" y="2497"/>
              <a:ext cx="258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Susan Grant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09"/>
            <p:cNvSpPr>
              <a:spLocks noChangeArrowheads="1"/>
            </p:cNvSpPr>
            <p:nvPr/>
          </p:nvSpPr>
          <p:spPr bwMode="auto">
            <a:xfrm>
              <a:off x="713" y="2452"/>
              <a:ext cx="61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10"/>
            <p:cNvSpPr>
              <a:spLocks noChangeArrowheads="1"/>
            </p:cNvSpPr>
            <p:nvPr/>
          </p:nvSpPr>
          <p:spPr bwMode="auto">
            <a:xfrm>
              <a:off x="467" y="2537"/>
              <a:ext cx="317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Library Officer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11"/>
            <p:cNvSpPr>
              <a:spLocks noChangeArrowheads="1"/>
            </p:cNvSpPr>
            <p:nvPr/>
          </p:nvSpPr>
          <p:spPr bwMode="auto">
            <a:xfrm>
              <a:off x="738" y="2537"/>
              <a:ext cx="33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12"/>
            <p:cNvSpPr>
              <a:spLocks noChangeArrowheads="1"/>
            </p:cNvSpPr>
            <p:nvPr/>
          </p:nvSpPr>
          <p:spPr bwMode="auto">
            <a:xfrm>
              <a:off x="401" y="2583"/>
              <a:ext cx="456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Siti Munirah (ES &amp; MS)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213"/>
            <p:cNvSpPr>
              <a:spLocks noChangeArrowheads="1"/>
            </p:cNvSpPr>
            <p:nvPr/>
          </p:nvSpPr>
          <p:spPr bwMode="auto">
            <a:xfrm>
              <a:off x="805" y="2537"/>
              <a:ext cx="60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214"/>
            <p:cNvSpPr>
              <a:spLocks noChangeArrowheads="1"/>
            </p:cNvSpPr>
            <p:nvPr/>
          </p:nvSpPr>
          <p:spPr bwMode="auto">
            <a:xfrm>
              <a:off x="406" y="2625"/>
              <a:ext cx="445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Sandra Sangines (HS)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215"/>
            <p:cNvSpPr>
              <a:spLocks noChangeArrowheads="1"/>
            </p:cNvSpPr>
            <p:nvPr/>
          </p:nvSpPr>
          <p:spPr bwMode="auto">
            <a:xfrm>
              <a:off x="799" y="2580"/>
              <a:ext cx="6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216"/>
            <p:cNvSpPr>
              <a:spLocks noChangeArrowheads="1"/>
            </p:cNvSpPr>
            <p:nvPr/>
          </p:nvSpPr>
          <p:spPr bwMode="auto">
            <a:xfrm>
              <a:off x="4511" y="2283"/>
              <a:ext cx="614" cy="3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7"/>
            <p:cNvSpPr>
              <a:spLocks noEditPoints="1"/>
            </p:cNvSpPr>
            <p:nvPr/>
          </p:nvSpPr>
          <p:spPr bwMode="auto">
            <a:xfrm>
              <a:off x="4505" y="2278"/>
              <a:ext cx="625" cy="317"/>
            </a:xfrm>
            <a:custGeom>
              <a:avLst/>
              <a:gdLst>
                <a:gd name="T0" fmla="*/ 0 w 625"/>
                <a:gd name="T1" fmla="*/ 0 h 317"/>
                <a:gd name="T2" fmla="*/ 625 w 625"/>
                <a:gd name="T3" fmla="*/ 0 h 317"/>
                <a:gd name="T4" fmla="*/ 625 w 625"/>
                <a:gd name="T5" fmla="*/ 317 h 317"/>
                <a:gd name="T6" fmla="*/ 0 w 625"/>
                <a:gd name="T7" fmla="*/ 317 h 317"/>
                <a:gd name="T8" fmla="*/ 0 w 625"/>
                <a:gd name="T9" fmla="*/ 0 h 317"/>
                <a:gd name="T10" fmla="*/ 12 w 625"/>
                <a:gd name="T11" fmla="*/ 312 h 317"/>
                <a:gd name="T12" fmla="*/ 6 w 625"/>
                <a:gd name="T13" fmla="*/ 306 h 317"/>
                <a:gd name="T14" fmla="*/ 620 w 625"/>
                <a:gd name="T15" fmla="*/ 306 h 317"/>
                <a:gd name="T16" fmla="*/ 614 w 625"/>
                <a:gd name="T17" fmla="*/ 312 h 317"/>
                <a:gd name="T18" fmla="*/ 614 w 625"/>
                <a:gd name="T19" fmla="*/ 5 h 317"/>
                <a:gd name="T20" fmla="*/ 620 w 625"/>
                <a:gd name="T21" fmla="*/ 11 h 317"/>
                <a:gd name="T22" fmla="*/ 6 w 625"/>
                <a:gd name="T23" fmla="*/ 11 h 317"/>
                <a:gd name="T24" fmla="*/ 12 w 625"/>
                <a:gd name="T25" fmla="*/ 5 h 317"/>
                <a:gd name="T26" fmla="*/ 12 w 625"/>
                <a:gd name="T27" fmla="*/ 312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5" h="317">
                  <a:moveTo>
                    <a:pt x="0" y="0"/>
                  </a:moveTo>
                  <a:lnTo>
                    <a:pt x="625" y="0"/>
                  </a:lnTo>
                  <a:lnTo>
                    <a:pt x="625" y="317"/>
                  </a:lnTo>
                  <a:lnTo>
                    <a:pt x="0" y="317"/>
                  </a:lnTo>
                  <a:lnTo>
                    <a:pt x="0" y="0"/>
                  </a:lnTo>
                  <a:close/>
                  <a:moveTo>
                    <a:pt x="12" y="312"/>
                  </a:moveTo>
                  <a:lnTo>
                    <a:pt x="6" y="306"/>
                  </a:lnTo>
                  <a:lnTo>
                    <a:pt x="620" y="306"/>
                  </a:lnTo>
                  <a:lnTo>
                    <a:pt x="614" y="312"/>
                  </a:lnTo>
                  <a:lnTo>
                    <a:pt x="614" y="5"/>
                  </a:lnTo>
                  <a:lnTo>
                    <a:pt x="620" y="11"/>
                  </a:lnTo>
                  <a:lnTo>
                    <a:pt x="6" y="11"/>
                  </a:lnTo>
                  <a:lnTo>
                    <a:pt x="12" y="5"/>
                  </a:lnTo>
                  <a:lnTo>
                    <a:pt x="12" y="31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18"/>
            <p:cNvSpPr>
              <a:spLocks noChangeArrowheads="1"/>
            </p:cNvSpPr>
            <p:nvPr/>
          </p:nvSpPr>
          <p:spPr bwMode="auto">
            <a:xfrm>
              <a:off x="4695" y="2314"/>
              <a:ext cx="314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Assistant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219"/>
            <p:cNvSpPr>
              <a:spLocks noChangeArrowheads="1"/>
            </p:cNvSpPr>
            <p:nvPr/>
          </p:nvSpPr>
          <p:spPr bwMode="auto">
            <a:xfrm>
              <a:off x="4580" y="2373"/>
              <a:ext cx="566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Principal &amp; IBMYP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20"/>
            <p:cNvSpPr>
              <a:spLocks noChangeArrowheads="1"/>
            </p:cNvSpPr>
            <p:nvPr/>
          </p:nvSpPr>
          <p:spPr bwMode="auto">
            <a:xfrm>
              <a:off x="4653" y="2434"/>
              <a:ext cx="30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Coord G9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21"/>
            <p:cNvSpPr>
              <a:spLocks noChangeArrowheads="1"/>
            </p:cNvSpPr>
            <p:nvPr/>
          </p:nvSpPr>
          <p:spPr bwMode="auto">
            <a:xfrm>
              <a:off x="4904" y="2434"/>
              <a:ext cx="4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22"/>
            <p:cNvSpPr>
              <a:spLocks noChangeArrowheads="1"/>
            </p:cNvSpPr>
            <p:nvPr/>
          </p:nvSpPr>
          <p:spPr bwMode="auto">
            <a:xfrm>
              <a:off x="4922" y="2434"/>
              <a:ext cx="9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3"/>
            <p:cNvSpPr>
              <a:spLocks noChangeArrowheads="1"/>
            </p:cNvSpPr>
            <p:nvPr/>
          </p:nvSpPr>
          <p:spPr bwMode="auto">
            <a:xfrm>
              <a:off x="4984" y="2434"/>
              <a:ext cx="4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4"/>
            <p:cNvSpPr>
              <a:spLocks noChangeArrowheads="1"/>
            </p:cNvSpPr>
            <p:nvPr/>
          </p:nvSpPr>
          <p:spPr bwMode="auto">
            <a:xfrm>
              <a:off x="4629" y="2494"/>
              <a:ext cx="430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Christopher Haywood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5"/>
            <p:cNvSpPr>
              <a:spLocks noChangeArrowheads="1"/>
            </p:cNvSpPr>
            <p:nvPr/>
          </p:nvSpPr>
          <p:spPr bwMode="auto">
            <a:xfrm>
              <a:off x="5007" y="2449"/>
              <a:ext cx="61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6"/>
            <p:cNvSpPr>
              <a:spLocks noChangeArrowheads="1"/>
            </p:cNvSpPr>
            <p:nvPr/>
          </p:nvSpPr>
          <p:spPr bwMode="auto">
            <a:xfrm>
              <a:off x="5361" y="3271"/>
              <a:ext cx="536" cy="1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7"/>
            <p:cNvSpPr>
              <a:spLocks noEditPoints="1"/>
            </p:cNvSpPr>
            <p:nvPr/>
          </p:nvSpPr>
          <p:spPr bwMode="auto">
            <a:xfrm>
              <a:off x="5355" y="3265"/>
              <a:ext cx="548" cy="173"/>
            </a:xfrm>
            <a:custGeom>
              <a:avLst/>
              <a:gdLst>
                <a:gd name="T0" fmla="*/ 0 w 548"/>
                <a:gd name="T1" fmla="*/ 0 h 173"/>
                <a:gd name="T2" fmla="*/ 548 w 548"/>
                <a:gd name="T3" fmla="*/ 0 h 173"/>
                <a:gd name="T4" fmla="*/ 548 w 548"/>
                <a:gd name="T5" fmla="*/ 173 h 173"/>
                <a:gd name="T6" fmla="*/ 0 w 548"/>
                <a:gd name="T7" fmla="*/ 173 h 173"/>
                <a:gd name="T8" fmla="*/ 0 w 548"/>
                <a:gd name="T9" fmla="*/ 0 h 173"/>
                <a:gd name="T10" fmla="*/ 11 w 548"/>
                <a:gd name="T11" fmla="*/ 168 h 173"/>
                <a:gd name="T12" fmla="*/ 6 w 548"/>
                <a:gd name="T13" fmla="*/ 162 h 173"/>
                <a:gd name="T14" fmla="*/ 542 w 548"/>
                <a:gd name="T15" fmla="*/ 162 h 173"/>
                <a:gd name="T16" fmla="*/ 537 w 548"/>
                <a:gd name="T17" fmla="*/ 168 h 173"/>
                <a:gd name="T18" fmla="*/ 537 w 548"/>
                <a:gd name="T19" fmla="*/ 6 h 173"/>
                <a:gd name="T20" fmla="*/ 542 w 548"/>
                <a:gd name="T21" fmla="*/ 11 h 173"/>
                <a:gd name="T22" fmla="*/ 6 w 548"/>
                <a:gd name="T23" fmla="*/ 11 h 173"/>
                <a:gd name="T24" fmla="*/ 11 w 548"/>
                <a:gd name="T25" fmla="*/ 6 h 173"/>
                <a:gd name="T26" fmla="*/ 11 w 548"/>
                <a:gd name="T27" fmla="*/ 16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8" h="173">
                  <a:moveTo>
                    <a:pt x="0" y="0"/>
                  </a:moveTo>
                  <a:lnTo>
                    <a:pt x="548" y="0"/>
                  </a:lnTo>
                  <a:lnTo>
                    <a:pt x="548" y="173"/>
                  </a:lnTo>
                  <a:lnTo>
                    <a:pt x="0" y="173"/>
                  </a:lnTo>
                  <a:lnTo>
                    <a:pt x="0" y="0"/>
                  </a:lnTo>
                  <a:close/>
                  <a:moveTo>
                    <a:pt x="11" y="168"/>
                  </a:moveTo>
                  <a:lnTo>
                    <a:pt x="6" y="162"/>
                  </a:lnTo>
                  <a:lnTo>
                    <a:pt x="542" y="162"/>
                  </a:lnTo>
                  <a:lnTo>
                    <a:pt x="537" y="168"/>
                  </a:lnTo>
                  <a:lnTo>
                    <a:pt x="537" y="6"/>
                  </a:lnTo>
                  <a:lnTo>
                    <a:pt x="542" y="11"/>
                  </a:lnTo>
                  <a:lnTo>
                    <a:pt x="6" y="11"/>
                  </a:lnTo>
                  <a:lnTo>
                    <a:pt x="11" y="6"/>
                  </a:lnTo>
                  <a:lnTo>
                    <a:pt x="11" y="16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8"/>
            <p:cNvSpPr>
              <a:spLocks noChangeArrowheads="1"/>
            </p:cNvSpPr>
            <p:nvPr/>
          </p:nvSpPr>
          <p:spPr bwMode="auto">
            <a:xfrm>
              <a:off x="5562" y="3303"/>
              <a:ext cx="185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Nurse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29"/>
            <p:cNvSpPr>
              <a:spLocks noChangeArrowheads="1"/>
            </p:cNvSpPr>
            <p:nvPr/>
          </p:nvSpPr>
          <p:spPr bwMode="auto">
            <a:xfrm>
              <a:off x="5710" y="3303"/>
              <a:ext cx="3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30"/>
            <p:cNvSpPr>
              <a:spLocks noChangeArrowheads="1"/>
            </p:cNvSpPr>
            <p:nvPr/>
          </p:nvSpPr>
          <p:spPr bwMode="auto">
            <a:xfrm>
              <a:off x="5486" y="3353"/>
              <a:ext cx="332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Magdalene Chia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31"/>
            <p:cNvSpPr>
              <a:spLocks noChangeArrowheads="1"/>
            </p:cNvSpPr>
            <p:nvPr/>
          </p:nvSpPr>
          <p:spPr bwMode="auto">
            <a:xfrm>
              <a:off x="5772" y="3308"/>
              <a:ext cx="60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32"/>
            <p:cNvSpPr>
              <a:spLocks noChangeArrowheads="1"/>
            </p:cNvSpPr>
            <p:nvPr/>
          </p:nvSpPr>
          <p:spPr bwMode="auto">
            <a:xfrm>
              <a:off x="5359" y="2810"/>
              <a:ext cx="537" cy="1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233"/>
            <p:cNvSpPr>
              <a:spLocks noEditPoints="1"/>
            </p:cNvSpPr>
            <p:nvPr/>
          </p:nvSpPr>
          <p:spPr bwMode="auto">
            <a:xfrm>
              <a:off x="5353" y="2804"/>
              <a:ext cx="549" cy="144"/>
            </a:xfrm>
            <a:custGeom>
              <a:avLst/>
              <a:gdLst>
                <a:gd name="T0" fmla="*/ 0 w 549"/>
                <a:gd name="T1" fmla="*/ 0 h 144"/>
                <a:gd name="T2" fmla="*/ 549 w 549"/>
                <a:gd name="T3" fmla="*/ 0 h 144"/>
                <a:gd name="T4" fmla="*/ 549 w 549"/>
                <a:gd name="T5" fmla="*/ 144 h 144"/>
                <a:gd name="T6" fmla="*/ 0 w 549"/>
                <a:gd name="T7" fmla="*/ 144 h 144"/>
                <a:gd name="T8" fmla="*/ 0 w 549"/>
                <a:gd name="T9" fmla="*/ 0 h 144"/>
                <a:gd name="T10" fmla="*/ 12 w 549"/>
                <a:gd name="T11" fmla="*/ 139 h 144"/>
                <a:gd name="T12" fmla="*/ 6 w 549"/>
                <a:gd name="T13" fmla="*/ 133 h 144"/>
                <a:gd name="T14" fmla="*/ 543 w 549"/>
                <a:gd name="T15" fmla="*/ 133 h 144"/>
                <a:gd name="T16" fmla="*/ 537 w 549"/>
                <a:gd name="T17" fmla="*/ 139 h 144"/>
                <a:gd name="T18" fmla="*/ 537 w 549"/>
                <a:gd name="T19" fmla="*/ 6 h 144"/>
                <a:gd name="T20" fmla="*/ 543 w 549"/>
                <a:gd name="T21" fmla="*/ 12 h 144"/>
                <a:gd name="T22" fmla="*/ 6 w 549"/>
                <a:gd name="T23" fmla="*/ 12 h 144"/>
                <a:gd name="T24" fmla="*/ 12 w 549"/>
                <a:gd name="T25" fmla="*/ 6 h 144"/>
                <a:gd name="T26" fmla="*/ 12 w 549"/>
                <a:gd name="T27" fmla="*/ 13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9" h="144">
                  <a:moveTo>
                    <a:pt x="0" y="0"/>
                  </a:moveTo>
                  <a:lnTo>
                    <a:pt x="549" y="0"/>
                  </a:lnTo>
                  <a:lnTo>
                    <a:pt x="549" y="144"/>
                  </a:lnTo>
                  <a:lnTo>
                    <a:pt x="0" y="144"/>
                  </a:lnTo>
                  <a:lnTo>
                    <a:pt x="0" y="0"/>
                  </a:lnTo>
                  <a:close/>
                  <a:moveTo>
                    <a:pt x="12" y="139"/>
                  </a:moveTo>
                  <a:lnTo>
                    <a:pt x="6" y="133"/>
                  </a:lnTo>
                  <a:lnTo>
                    <a:pt x="543" y="133"/>
                  </a:lnTo>
                  <a:lnTo>
                    <a:pt x="537" y="139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2" y="13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Rectangle 234"/>
            <p:cNvSpPr>
              <a:spLocks noChangeArrowheads="1"/>
            </p:cNvSpPr>
            <p:nvPr/>
          </p:nvSpPr>
          <p:spPr bwMode="auto">
            <a:xfrm>
              <a:off x="5508" y="2843"/>
              <a:ext cx="290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Teachers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235"/>
            <p:cNvSpPr>
              <a:spLocks noChangeArrowheads="1"/>
            </p:cNvSpPr>
            <p:nvPr/>
          </p:nvSpPr>
          <p:spPr bwMode="auto">
            <a:xfrm>
              <a:off x="5749" y="2846"/>
              <a:ext cx="3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236"/>
            <p:cNvSpPr>
              <a:spLocks noChangeArrowheads="1"/>
            </p:cNvSpPr>
            <p:nvPr/>
          </p:nvSpPr>
          <p:spPr bwMode="auto">
            <a:xfrm>
              <a:off x="296" y="2808"/>
              <a:ext cx="613" cy="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237"/>
            <p:cNvSpPr>
              <a:spLocks noEditPoints="1"/>
            </p:cNvSpPr>
            <p:nvPr/>
          </p:nvSpPr>
          <p:spPr bwMode="auto">
            <a:xfrm>
              <a:off x="290" y="2803"/>
              <a:ext cx="625" cy="342"/>
            </a:xfrm>
            <a:custGeom>
              <a:avLst/>
              <a:gdLst>
                <a:gd name="T0" fmla="*/ 0 w 625"/>
                <a:gd name="T1" fmla="*/ 0 h 342"/>
                <a:gd name="T2" fmla="*/ 625 w 625"/>
                <a:gd name="T3" fmla="*/ 0 h 342"/>
                <a:gd name="T4" fmla="*/ 625 w 625"/>
                <a:gd name="T5" fmla="*/ 342 h 342"/>
                <a:gd name="T6" fmla="*/ 0 w 625"/>
                <a:gd name="T7" fmla="*/ 342 h 342"/>
                <a:gd name="T8" fmla="*/ 0 w 625"/>
                <a:gd name="T9" fmla="*/ 0 h 342"/>
                <a:gd name="T10" fmla="*/ 12 w 625"/>
                <a:gd name="T11" fmla="*/ 337 h 342"/>
                <a:gd name="T12" fmla="*/ 6 w 625"/>
                <a:gd name="T13" fmla="*/ 331 h 342"/>
                <a:gd name="T14" fmla="*/ 619 w 625"/>
                <a:gd name="T15" fmla="*/ 331 h 342"/>
                <a:gd name="T16" fmla="*/ 613 w 625"/>
                <a:gd name="T17" fmla="*/ 337 h 342"/>
                <a:gd name="T18" fmla="*/ 613 w 625"/>
                <a:gd name="T19" fmla="*/ 5 h 342"/>
                <a:gd name="T20" fmla="*/ 619 w 625"/>
                <a:gd name="T21" fmla="*/ 11 h 342"/>
                <a:gd name="T22" fmla="*/ 6 w 625"/>
                <a:gd name="T23" fmla="*/ 11 h 342"/>
                <a:gd name="T24" fmla="*/ 12 w 625"/>
                <a:gd name="T25" fmla="*/ 5 h 342"/>
                <a:gd name="T26" fmla="*/ 12 w 625"/>
                <a:gd name="T27" fmla="*/ 337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5" h="342">
                  <a:moveTo>
                    <a:pt x="0" y="0"/>
                  </a:moveTo>
                  <a:lnTo>
                    <a:pt x="625" y="0"/>
                  </a:lnTo>
                  <a:lnTo>
                    <a:pt x="625" y="342"/>
                  </a:lnTo>
                  <a:lnTo>
                    <a:pt x="0" y="342"/>
                  </a:lnTo>
                  <a:lnTo>
                    <a:pt x="0" y="0"/>
                  </a:lnTo>
                  <a:close/>
                  <a:moveTo>
                    <a:pt x="12" y="337"/>
                  </a:moveTo>
                  <a:lnTo>
                    <a:pt x="6" y="331"/>
                  </a:lnTo>
                  <a:lnTo>
                    <a:pt x="619" y="331"/>
                  </a:lnTo>
                  <a:lnTo>
                    <a:pt x="613" y="337"/>
                  </a:lnTo>
                  <a:lnTo>
                    <a:pt x="613" y="5"/>
                  </a:lnTo>
                  <a:lnTo>
                    <a:pt x="619" y="11"/>
                  </a:lnTo>
                  <a:lnTo>
                    <a:pt x="6" y="11"/>
                  </a:lnTo>
                  <a:lnTo>
                    <a:pt x="12" y="5"/>
                  </a:lnTo>
                  <a:lnTo>
                    <a:pt x="12" y="33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Rectangle 238"/>
            <p:cNvSpPr>
              <a:spLocks noChangeArrowheads="1"/>
            </p:cNvSpPr>
            <p:nvPr/>
          </p:nvSpPr>
          <p:spPr bwMode="auto">
            <a:xfrm>
              <a:off x="427" y="2837"/>
              <a:ext cx="417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Learning Analytics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239"/>
            <p:cNvSpPr>
              <a:spLocks noChangeArrowheads="1"/>
            </p:cNvSpPr>
            <p:nvPr/>
          </p:nvSpPr>
          <p:spPr bwMode="auto">
            <a:xfrm>
              <a:off x="789" y="2794"/>
              <a:ext cx="6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240"/>
            <p:cNvSpPr>
              <a:spLocks noChangeArrowheads="1"/>
            </p:cNvSpPr>
            <p:nvPr/>
          </p:nvSpPr>
          <p:spPr bwMode="auto">
            <a:xfrm>
              <a:off x="455" y="2881"/>
              <a:ext cx="34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Senior Manager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241"/>
            <p:cNvSpPr>
              <a:spLocks noChangeArrowheads="1"/>
            </p:cNvSpPr>
            <p:nvPr/>
          </p:nvSpPr>
          <p:spPr bwMode="auto">
            <a:xfrm>
              <a:off x="750" y="2881"/>
              <a:ext cx="33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242"/>
            <p:cNvSpPr>
              <a:spLocks noChangeArrowheads="1"/>
            </p:cNvSpPr>
            <p:nvPr/>
          </p:nvSpPr>
          <p:spPr bwMode="auto">
            <a:xfrm>
              <a:off x="467" y="2924"/>
              <a:ext cx="312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Khalid Barnwell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243"/>
            <p:cNvSpPr>
              <a:spLocks noChangeArrowheads="1"/>
            </p:cNvSpPr>
            <p:nvPr/>
          </p:nvSpPr>
          <p:spPr bwMode="auto">
            <a:xfrm>
              <a:off x="738" y="2879"/>
              <a:ext cx="6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244"/>
            <p:cNvSpPr>
              <a:spLocks noChangeArrowheads="1"/>
            </p:cNvSpPr>
            <p:nvPr/>
          </p:nvSpPr>
          <p:spPr bwMode="auto">
            <a:xfrm>
              <a:off x="427" y="2966"/>
              <a:ext cx="417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Learning Analytics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245"/>
            <p:cNvSpPr>
              <a:spLocks noChangeArrowheads="1"/>
            </p:cNvSpPr>
            <p:nvPr/>
          </p:nvSpPr>
          <p:spPr bwMode="auto">
            <a:xfrm>
              <a:off x="789" y="2923"/>
              <a:ext cx="60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246"/>
            <p:cNvSpPr>
              <a:spLocks noChangeArrowheads="1"/>
            </p:cNvSpPr>
            <p:nvPr/>
          </p:nvSpPr>
          <p:spPr bwMode="auto">
            <a:xfrm>
              <a:off x="444" y="3008"/>
              <a:ext cx="366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Senior Executive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247"/>
            <p:cNvSpPr>
              <a:spLocks noChangeArrowheads="1"/>
            </p:cNvSpPr>
            <p:nvPr/>
          </p:nvSpPr>
          <p:spPr bwMode="auto">
            <a:xfrm>
              <a:off x="762" y="2964"/>
              <a:ext cx="60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248"/>
            <p:cNvSpPr>
              <a:spLocks noChangeArrowheads="1"/>
            </p:cNvSpPr>
            <p:nvPr/>
          </p:nvSpPr>
          <p:spPr bwMode="auto">
            <a:xfrm>
              <a:off x="486" y="3053"/>
              <a:ext cx="275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Margaret Lee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249"/>
            <p:cNvSpPr>
              <a:spLocks noChangeArrowheads="1"/>
            </p:cNvSpPr>
            <p:nvPr/>
          </p:nvSpPr>
          <p:spPr bwMode="auto">
            <a:xfrm>
              <a:off x="720" y="3008"/>
              <a:ext cx="6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250"/>
            <p:cNvSpPr>
              <a:spLocks noChangeArrowheads="1"/>
            </p:cNvSpPr>
            <p:nvPr/>
          </p:nvSpPr>
          <p:spPr bwMode="auto">
            <a:xfrm>
              <a:off x="5361" y="3490"/>
              <a:ext cx="536" cy="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251"/>
            <p:cNvSpPr>
              <a:spLocks noEditPoints="1"/>
            </p:cNvSpPr>
            <p:nvPr/>
          </p:nvSpPr>
          <p:spPr bwMode="auto">
            <a:xfrm>
              <a:off x="5355" y="3484"/>
              <a:ext cx="548" cy="321"/>
            </a:xfrm>
            <a:custGeom>
              <a:avLst/>
              <a:gdLst>
                <a:gd name="T0" fmla="*/ 0 w 548"/>
                <a:gd name="T1" fmla="*/ 0 h 321"/>
                <a:gd name="T2" fmla="*/ 548 w 548"/>
                <a:gd name="T3" fmla="*/ 0 h 321"/>
                <a:gd name="T4" fmla="*/ 548 w 548"/>
                <a:gd name="T5" fmla="*/ 321 h 321"/>
                <a:gd name="T6" fmla="*/ 0 w 548"/>
                <a:gd name="T7" fmla="*/ 321 h 321"/>
                <a:gd name="T8" fmla="*/ 0 w 548"/>
                <a:gd name="T9" fmla="*/ 0 h 321"/>
                <a:gd name="T10" fmla="*/ 11 w 548"/>
                <a:gd name="T11" fmla="*/ 315 h 321"/>
                <a:gd name="T12" fmla="*/ 6 w 548"/>
                <a:gd name="T13" fmla="*/ 310 h 321"/>
                <a:gd name="T14" fmla="*/ 542 w 548"/>
                <a:gd name="T15" fmla="*/ 310 h 321"/>
                <a:gd name="T16" fmla="*/ 537 w 548"/>
                <a:gd name="T17" fmla="*/ 315 h 321"/>
                <a:gd name="T18" fmla="*/ 537 w 548"/>
                <a:gd name="T19" fmla="*/ 6 h 321"/>
                <a:gd name="T20" fmla="*/ 542 w 548"/>
                <a:gd name="T21" fmla="*/ 11 h 321"/>
                <a:gd name="T22" fmla="*/ 6 w 548"/>
                <a:gd name="T23" fmla="*/ 11 h 321"/>
                <a:gd name="T24" fmla="*/ 11 w 548"/>
                <a:gd name="T25" fmla="*/ 6 h 321"/>
                <a:gd name="T26" fmla="*/ 11 w 548"/>
                <a:gd name="T27" fmla="*/ 315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8" h="321">
                  <a:moveTo>
                    <a:pt x="0" y="0"/>
                  </a:moveTo>
                  <a:lnTo>
                    <a:pt x="548" y="0"/>
                  </a:lnTo>
                  <a:lnTo>
                    <a:pt x="548" y="321"/>
                  </a:lnTo>
                  <a:lnTo>
                    <a:pt x="0" y="321"/>
                  </a:lnTo>
                  <a:lnTo>
                    <a:pt x="0" y="0"/>
                  </a:lnTo>
                  <a:close/>
                  <a:moveTo>
                    <a:pt x="11" y="315"/>
                  </a:moveTo>
                  <a:lnTo>
                    <a:pt x="6" y="310"/>
                  </a:lnTo>
                  <a:lnTo>
                    <a:pt x="542" y="310"/>
                  </a:lnTo>
                  <a:lnTo>
                    <a:pt x="537" y="315"/>
                  </a:lnTo>
                  <a:lnTo>
                    <a:pt x="537" y="6"/>
                  </a:lnTo>
                  <a:lnTo>
                    <a:pt x="542" y="11"/>
                  </a:lnTo>
                  <a:lnTo>
                    <a:pt x="6" y="11"/>
                  </a:lnTo>
                  <a:lnTo>
                    <a:pt x="11" y="6"/>
                  </a:lnTo>
                  <a:lnTo>
                    <a:pt x="11" y="31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Rectangle 252"/>
            <p:cNvSpPr>
              <a:spLocks noChangeArrowheads="1"/>
            </p:cNvSpPr>
            <p:nvPr/>
          </p:nvSpPr>
          <p:spPr bwMode="auto">
            <a:xfrm>
              <a:off x="5542" y="3521"/>
              <a:ext cx="228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Snr Lab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53"/>
            <p:cNvSpPr>
              <a:spLocks noChangeArrowheads="1"/>
            </p:cNvSpPr>
            <p:nvPr/>
          </p:nvSpPr>
          <p:spPr bwMode="auto">
            <a:xfrm>
              <a:off x="5506" y="3574"/>
              <a:ext cx="292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Technician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54"/>
            <p:cNvSpPr>
              <a:spLocks noChangeArrowheads="1"/>
            </p:cNvSpPr>
            <p:nvPr/>
          </p:nvSpPr>
          <p:spPr bwMode="auto">
            <a:xfrm>
              <a:off x="5752" y="3574"/>
              <a:ext cx="3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255"/>
            <p:cNvSpPr>
              <a:spLocks noChangeArrowheads="1"/>
            </p:cNvSpPr>
            <p:nvPr/>
          </p:nvSpPr>
          <p:spPr bwMode="auto">
            <a:xfrm>
              <a:off x="5504" y="3623"/>
              <a:ext cx="291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Francisca Yau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256"/>
            <p:cNvSpPr>
              <a:spLocks noChangeArrowheads="1"/>
            </p:cNvSpPr>
            <p:nvPr/>
          </p:nvSpPr>
          <p:spPr bwMode="auto">
            <a:xfrm>
              <a:off x="5755" y="3623"/>
              <a:ext cx="31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57"/>
            <p:cNvSpPr>
              <a:spLocks noChangeArrowheads="1"/>
            </p:cNvSpPr>
            <p:nvPr/>
          </p:nvSpPr>
          <p:spPr bwMode="auto">
            <a:xfrm>
              <a:off x="5458" y="3665"/>
              <a:ext cx="397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Lab Technician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58"/>
            <p:cNvSpPr>
              <a:spLocks noChangeArrowheads="1"/>
            </p:cNvSpPr>
            <p:nvPr/>
          </p:nvSpPr>
          <p:spPr bwMode="auto">
            <a:xfrm>
              <a:off x="5801" y="3669"/>
              <a:ext cx="33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59"/>
            <p:cNvSpPr>
              <a:spLocks noChangeArrowheads="1"/>
            </p:cNvSpPr>
            <p:nvPr/>
          </p:nvSpPr>
          <p:spPr bwMode="auto">
            <a:xfrm>
              <a:off x="5813" y="3669"/>
              <a:ext cx="33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260"/>
            <p:cNvSpPr>
              <a:spLocks noChangeArrowheads="1"/>
            </p:cNvSpPr>
            <p:nvPr/>
          </p:nvSpPr>
          <p:spPr bwMode="auto">
            <a:xfrm>
              <a:off x="5588" y="3718"/>
              <a:ext cx="109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Uma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261"/>
            <p:cNvSpPr>
              <a:spLocks noChangeArrowheads="1"/>
            </p:cNvSpPr>
            <p:nvPr/>
          </p:nvSpPr>
          <p:spPr bwMode="auto">
            <a:xfrm>
              <a:off x="5671" y="3673"/>
              <a:ext cx="60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262"/>
            <p:cNvSpPr>
              <a:spLocks noChangeArrowheads="1"/>
            </p:cNvSpPr>
            <p:nvPr/>
          </p:nvSpPr>
          <p:spPr bwMode="auto">
            <a:xfrm>
              <a:off x="5362" y="3005"/>
              <a:ext cx="537" cy="2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263"/>
            <p:cNvSpPr>
              <a:spLocks noEditPoints="1"/>
            </p:cNvSpPr>
            <p:nvPr/>
          </p:nvSpPr>
          <p:spPr bwMode="auto">
            <a:xfrm>
              <a:off x="5356" y="2999"/>
              <a:ext cx="549" cy="216"/>
            </a:xfrm>
            <a:custGeom>
              <a:avLst/>
              <a:gdLst>
                <a:gd name="T0" fmla="*/ 0 w 549"/>
                <a:gd name="T1" fmla="*/ 0 h 216"/>
                <a:gd name="T2" fmla="*/ 549 w 549"/>
                <a:gd name="T3" fmla="*/ 0 h 216"/>
                <a:gd name="T4" fmla="*/ 549 w 549"/>
                <a:gd name="T5" fmla="*/ 216 h 216"/>
                <a:gd name="T6" fmla="*/ 0 w 549"/>
                <a:gd name="T7" fmla="*/ 216 h 216"/>
                <a:gd name="T8" fmla="*/ 0 w 549"/>
                <a:gd name="T9" fmla="*/ 0 h 216"/>
                <a:gd name="T10" fmla="*/ 12 w 549"/>
                <a:gd name="T11" fmla="*/ 210 h 216"/>
                <a:gd name="T12" fmla="*/ 6 w 549"/>
                <a:gd name="T13" fmla="*/ 205 h 216"/>
                <a:gd name="T14" fmla="*/ 543 w 549"/>
                <a:gd name="T15" fmla="*/ 205 h 216"/>
                <a:gd name="T16" fmla="*/ 537 w 549"/>
                <a:gd name="T17" fmla="*/ 210 h 216"/>
                <a:gd name="T18" fmla="*/ 537 w 549"/>
                <a:gd name="T19" fmla="*/ 6 h 216"/>
                <a:gd name="T20" fmla="*/ 543 w 549"/>
                <a:gd name="T21" fmla="*/ 11 h 216"/>
                <a:gd name="T22" fmla="*/ 6 w 549"/>
                <a:gd name="T23" fmla="*/ 11 h 216"/>
                <a:gd name="T24" fmla="*/ 12 w 549"/>
                <a:gd name="T25" fmla="*/ 6 h 216"/>
                <a:gd name="T26" fmla="*/ 12 w 549"/>
                <a:gd name="T27" fmla="*/ 21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9" h="216">
                  <a:moveTo>
                    <a:pt x="0" y="0"/>
                  </a:moveTo>
                  <a:lnTo>
                    <a:pt x="549" y="0"/>
                  </a:lnTo>
                  <a:lnTo>
                    <a:pt x="549" y="216"/>
                  </a:lnTo>
                  <a:lnTo>
                    <a:pt x="0" y="216"/>
                  </a:lnTo>
                  <a:lnTo>
                    <a:pt x="0" y="0"/>
                  </a:lnTo>
                  <a:close/>
                  <a:moveTo>
                    <a:pt x="12" y="210"/>
                  </a:moveTo>
                  <a:lnTo>
                    <a:pt x="6" y="205"/>
                  </a:lnTo>
                  <a:lnTo>
                    <a:pt x="543" y="205"/>
                  </a:lnTo>
                  <a:lnTo>
                    <a:pt x="537" y="210"/>
                  </a:lnTo>
                  <a:lnTo>
                    <a:pt x="537" y="6"/>
                  </a:lnTo>
                  <a:lnTo>
                    <a:pt x="543" y="11"/>
                  </a:lnTo>
                  <a:lnTo>
                    <a:pt x="6" y="11"/>
                  </a:lnTo>
                  <a:lnTo>
                    <a:pt x="12" y="6"/>
                  </a:lnTo>
                  <a:lnTo>
                    <a:pt x="12" y="21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Rectangle 264"/>
            <p:cNvSpPr>
              <a:spLocks noChangeArrowheads="1"/>
            </p:cNvSpPr>
            <p:nvPr/>
          </p:nvSpPr>
          <p:spPr bwMode="auto">
            <a:xfrm>
              <a:off x="5478" y="3038"/>
              <a:ext cx="36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Guardianship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265"/>
            <p:cNvSpPr>
              <a:spLocks noChangeArrowheads="1"/>
            </p:cNvSpPr>
            <p:nvPr/>
          </p:nvSpPr>
          <p:spPr bwMode="auto">
            <a:xfrm>
              <a:off x="5796" y="3038"/>
              <a:ext cx="33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266"/>
            <p:cNvSpPr>
              <a:spLocks noChangeArrowheads="1"/>
            </p:cNvSpPr>
            <p:nvPr/>
          </p:nvSpPr>
          <p:spPr bwMode="auto">
            <a:xfrm>
              <a:off x="5487" y="3088"/>
              <a:ext cx="92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267"/>
            <p:cNvSpPr>
              <a:spLocks noChangeArrowheads="1"/>
            </p:cNvSpPr>
            <p:nvPr/>
          </p:nvSpPr>
          <p:spPr bwMode="auto">
            <a:xfrm>
              <a:off x="5550" y="3088"/>
              <a:ext cx="42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268"/>
            <p:cNvSpPr>
              <a:spLocks noChangeArrowheads="1"/>
            </p:cNvSpPr>
            <p:nvPr/>
          </p:nvSpPr>
          <p:spPr bwMode="auto">
            <a:xfrm>
              <a:off x="5566" y="3088"/>
              <a:ext cx="248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ordinator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269"/>
            <p:cNvSpPr>
              <a:spLocks noChangeArrowheads="1"/>
            </p:cNvSpPr>
            <p:nvPr/>
          </p:nvSpPr>
          <p:spPr bwMode="auto">
            <a:xfrm>
              <a:off x="5773" y="3088"/>
              <a:ext cx="3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270"/>
            <p:cNvSpPr>
              <a:spLocks noChangeArrowheads="1"/>
            </p:cNvSpPr>
            <p:nvPr/>
          </p:nvSpPr>
          <p:spPr bwMode="auto">
            <a:xfrm>
              <a:off x="5536" y="3137"/>
              <a:ext cx="222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Alice Kuah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271"/>
            <p:cNvSpPr>
              <a:spLocks noChangeArrowheads="1"/>
            </p:cNvSpPr>
            <p:nvPr/>
          </p:nvSpPr>
          <p:spPr bwMode="auto">
            <a:xfrm>
              <a:off x="5724" y="3092"/>
              <a:ext cx="6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272"/>
            <p:cNvSpPr>
              <a:spLocks noChangeArrowheads="1"/>
            </p:cNvSpPr>
            <p:nvPr/>
          </p:nvSpPr>
          <p:spPr bwMode="auto">
            <a:xfrm>
              <a:off x="4513" y="2986"/>
              <a:ext cx="613" cy="1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273"/>
            <p:cNvSpPr>
              <a:spLocks noEditPoints="1"/>
            </p:cNvSpPr>
            <p:nvPr/>
          </p:nvSpPr>
          <p:spPr bwMode="auto">
            <a:xfrm>
              <a:off x="4507" y="2980"/>
              <a:ext cx="625" cy="188"/>
            </a:xfrm>
            <a:custGeom>
              <a:avLst/>
              <a:gdLst>
                <a:gd name="T0" fmla="*/ 0 w 625"/>
                <a:gd name="T1" fmla="*/ 0 h 188"/>
                <a:gd name="T2" fmla="*/ 625 w 625"/>
                <a:gd name="T3" fmla="*/ 0 h 188"/>
                <a:gd name="T4" fmla="*/ 625 w 625"/>
                <a:gd name="T5" fmla="*/ 188 h 188"/>
                <a:gd name="T6" fmla="*/ 0 w 625"/>
                <a:gd name="T7" fmla="*/ 188 h 188"/>
                <a:gd name="T8" fmla="*/ 0 w 625"/>
                <a:gd name="T9" fmla="*/ 0 h 188"/>
                <a:gd name="T10" fmla="*/ 12 w 625"/>
                <a:gd name="T11" fmla="*/ 182 h 188"/>
                <a:gd name="T12" fmla="*/ 6 w 625"/>
                <a:gd name="T13" fmla="*/ 177 h 188"/>
                <a:gd name="T14" fmla="*/ 619 w 625"/>
                <a:gd name="T15" fmla="*/ 177 h 188"/>
                <a:gd name="T16" fmla="*/ 613 w 625"/>
                <a:gd name="T17" fmla="*/ 182 h 188"/>
                <a:gd name="T18" fmla="*/ 613 w 625"/>
                <a:gd name="T19" fmla="*/ 6 h 188"/>
                <a:gd name="T20" fmla="*/ 619 w 625"/>
                <a:gd name="T21" fmla="*/ 11 h 188"/>
                <a:gd name="T22" fmla="*/ 6 w 625"/>
                <a:gd name="T23" fmla="*/ 11 h 188"/>
                <a:gd name="T24" fmla="*/ 12 w 625"/>
                <a:gd name="T25" fmla="*/ 6 h 188"/>
                <a:gd name="T26" fmla="*/ 12 w 625"/>
                <a:gd name="T27" fmla="*/ 182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5" h="188">
                  <a:moveTo>
                    <a:pt x="0" y="0"/>
                  </a:moveTo>
                  <a:lnTo>
                    <a:pt x="625" y="0"/>
                  </a:lnTo>
                  <a:lnTo>
                    <a:pt x="625" y="188"/>
                  </a:lnTo>
                  <a:lnTo>
                    <a:pt x="0" y="188"/>
                  </a:lnTo>
                  <a:lnTo>
                    <a:pt x="0" y="0"/>
                  </a:lnTo>
                  <a:close/>
                  <a:moveTo>
                    <a:pt x="12" y="182"/>
                  </a:moveTo>
                  <a:lnTo>
                    <a:pt x="6" y="177"/>
                  </a:lnTo>
                  <a:lnTo>
                    <a:pt x="619" y="177"/>
                  </a:lnTo>
                  <a:lnTo>
                    <a:pt x="613" y="182"/>
                  </a:lnTo>
                  <a:lnTo>
                    <a:pt x="613" y="6"/>
                  </a:lnTo>
                  <a:lnTo>
                    <a:pt x="619" y="11"/>
                  </a:lnTo>
                  <a:lnTo>
                    <a:pt x="6" y="11"/>
                  </a:lnTo>
                  <a:lnTo>
                    <a:pt x="12" y="6"/>
                  </a:lnTo>
                  <a:lnTo>
                    <a:pt x="12" y="18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Rectangle 274"/>
            <p:cNvSpPr>
              <a:spLocks noChangeArrowheads="1"/>
            </p:cNvSpPr>
            <p:nvPr/>
          </p:nvSpPr>
          <p:spPr bwMode="auto">
            <a:xfrm>
              <a:off x="4632" y="3016"/>
              <a:ext cx="439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Uni Counselor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275"/>
            <p:cNvSpPr>
              <a:spLocks noChangeArrowheads="1"/>
            </p:cNvSpPr>
            <p:nvPr/>
          </p:nvSpPr>
          <p:spPr bwMode="auto">
            <a:xfrm>
              <a:off x="5008" y="3028"/>
              <a:ext cx="33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276"/>
            <p:cNvSpPr>
              <a:spLocks noChangeArrowheads="1"/>
            </p:cNvSpPr>
            <p:nvPr/>
          </p:nvSpPr>
          <p:spPr bwMode="auto">
            <a:xfrm>
              <a:off x="4653" y="3076"/>
              <a:ext cx="385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Mala Swaminathan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277"/>
            <p:cNvSpPr>
              <a:spLocks noChangeArrowheads="1"/>
            </p:cNvSpPr>
            <p:nvPr/>
          </p:nvSpPr>
          <p:spPr bwMode="auto">
            <a:xfrm>
              <a:off x="4988" y="3031"/>
              <a:ext cx="6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278"/>
            <p:cNvSpPr>
              <a:spLocks noChangeArrowheads="1"/>
            </p:cNvSpPr>
            <p:nvPr/>
          </p:nvSpPr>
          <p:spPr bwMode="auto">
            <a:xfrm>
              <a:off x="3889" y="2610"/>
              <a:ext cx="537" cy="2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279"/>
            <p:cNvSpPr>
              <a:spLocks noEditPoints="1"/>
            </p:cNvSpPr>
            <p:nvPr/>
          </p:nvSpPr>
          <p:spPr bwMode="auto">
            <a:xfrm>
              <a:off x="3883" y="2604"/>
              <a:ext cx="549" cy="219"/>
            </a:xfrm>
            <a:custGeom>
              <a:avLst/>
              <a:gdLst>
                <a:gd name="T0" fmla="*/ 0 w 549"/>
                <a:gd name="T1" fmla="*/ 0 h 219"/>
                <a:gd name="T2" fmla="*/ 549 w 549"/>
                <a:gd name="T3" fmla="*/ 0 h 219"/>
                <a:gd name="T4" fmla="*/ 549 w 549"/>
                <a:gd name="T5" fmla="*/ 219 h 219"/>
                <a:gd name="T6" fmla="*/ 0 w 549"/>
                <a:gd name="T7" fmla="*/ 219 h 219"/>
                <a:gd name="T8" fmla="*/ 0 w 549"/>
                <a:gd name="T9" fmla="*/ 0 h 219"/>
                <a:gd name="T10" fmla="*/ 12 w 549"/>
                <a:gd name="T11" fmla="*/ 213 h 219"/>
                <a:gd name="T12" fmla="*/ 6 w 549"/>
                <a:gd name="T13" fmla="*/ 208 h 219"/>
                <a:gd name="T14" fmla="*/ 543 w 549"/>
                <a:gd name="T15" fmla="*/ 208 h 219"/>
                <a:gd name="T16" fmla="*/ 537 w 549"/>
                <a:gd name="T17" fmla="*/ 213 h 219"/>
                <a:gd name="T18" fmla="*/ 537 w 549"/>
                <a:gd name="T19" fmla="*/ 6 h 219"/>
                <a:gd name="T20" fmla="*/ 543 w 549"/>
                <a:gd name="T21" fmla="*/ 11 h 219"/>
                <a:gd name="T22" fmla="*/ 6 w 549"/>
                <a:gd name="T23" fmla="*/ 11 h 219"/>
                <a:gd name="T24" fmla="*/ 12 w 549"/>
                <a:gd name="T25" fmla="*/ 6 h 219"/>
                <a:gd name="T26" fmla="*/ 12 w 549"/>
                <a:gd name="T27" fmla="*/ 21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9" h="219">
                  <a:moveTo>
                    <a:pt x="0" y="0"/>
                  </a:moveTo>
                  <a:lnTo>
                    <a:pt x="549" y="0"/>
                  </a:lnTo>
                  <a:lnTo>
                    <a:pt x="549" y="219"/>
                  </a:lnTo>
                  <a:lnTo>
                    <a:pt x="0" y="219"/>
                  </a:lnTo>
                  <a:lnTo>
                    <a:pt x="0" y="0"/>
                  </a:lnTo>
                  <a:close/>
                  <a:moveTo>
                    <a:pt x="12" y="213"/>
                  </a:moveTo>
                  <a:lnTo>
                    <a:pt x="6" y="208"/>
                  </a:lnTo>
                  <a:lnTo>
                    <a:pt x="543" y="208"/>
                  </a:lnTo>
                  <a:lnTo>
                    <a:pt x="537" y="213"/>
                  </a:lnTo>
                  <a:lnTo>
                    <a:pt x="537" y="6"/>
                  </a:lnTo>
                  <a:lnTo>
                    <a:pt x="543" y="11"/>
                  </a:lnTo>
                  <a:lnTo>
                    <a:pt x="6" y="11"/>
                  </a:lnTo>
                  <a:lnTo>
                    <a:pt x="12" y="6"/>
                  </a:lnTo>
                  <a:lnTo>
                    <a:pt x="12" y="21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Rectangle 280"/>
            <p:cNvSpPr>
              <a:spLocks noChangeArrowheads="1"/>
            </p:cNvSpPr>
            <p:nvPr/>
          </p:nvSpPr>
          <p:spPr bwMode="auto">
            <a:xfrm>
              <a:off x="3990" y="2646"/>
              <a:ext cx="33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281"/>
            <p:cNvSpPr>
              <a:spLocks noChangeArrowheads="1"/>
            </p:cNvSpPr>
            <p:nvPr/>
          </p:nvSpPr>
          <p:spPr bwMode="auto">
            <a:xfrm>
              <a:off x="3982" y="2642"/>
              <a:ext cx="41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Admin Executive,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282"/>
            <p:cNvSpPr>
              <a:spLocks noChangeArrowheads="1"/>
            </p:cNvSpPr>
            <p:nvPr/>
          </p:nvSpPr>
          <p:spPr bwMode="auto">
            <a:xfrm>
              <a:off x="4044" y="2694"/>
              <a:ext cx="271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DP &amp; MYP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283"/>
            <p:cNvSpPr>
              <a:spLocks noChangeArrowheads="1"/>
            </p:cNvSpPr>
            <p:nvPr/>
          </p:nvSpPr>
          <p:spPr bwMode="auto">
            <a:xfrm>
              <a:off x="4272" y="2694"/>
              <a:ext cx="34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284"/>
            <p:cNvSpPr>
              <a:spLocks noChangeArrowheads="1"/>
            </p:cNvSpPr>
            <p:nvPr/>
          </p:nvSpPr>
          <p:spPr bwMode="auto">
            <a:xfrm>
              <a:off x="4051" y="2744"/>
              <a:ext cx="251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Lee Li Hoon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285"/>
            <p:cNvSpPr>
              <a:spLocks noChangeArrowheads="1"/>
            </p:cNvSpPr>
            <p:nvPr/>
          </p:nvSpPr>
          <p:spPr bwMode="auto">
            <a:xfrm>
              <a:off x="4264" y="2698"/>
              <a:ext cx="60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286"/>
            <p:cNvSpPr>
              <a:spLocks noChangeArrowheads="1"/>
            </p:cNvSpPr>
            <p:nvPr/>
          </p:nvSpPr>
          <p:spPr bwMode="auto">
            <a:xfrm>
              <a:off x="5226" y="2317"/>
              <a:ext cx="322" cy="5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Rectangle 287"/>
            <p:cNvSpPr>
              <a:spLocks noChangeArrowheads="1"/>
            </p:cNvSpPr>
            <p:nvPr/>
          </p:nvSpPr>
          <p:spPr bwMode="auto">
            <a:xfrm>
              <a:off x="2883" y="2139"/>
              <a:ext cx="6" cy="1250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Rectangle 288"/>
            <p:cNvSpPr>
              <a:spLocks noChangeArrowheads="1"/>
            </p:cNvSpPr>
            <p:nvPr/>
          </p:nvSpPr>
          <p:spPr bwMode="auto">
            <a:xfrm>
              <a:off x="2886" y="2808"/>
              <a:ext cx="124" cy="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Rectangle 289"/>
            <p:cNvSpPr>
              <a:spLocks noChangeArrowheads="1"/>
            </p:cNvSpPr>
            <p:nvPr/>
          </p:nvSpPr>
          <p:spPr bwMode="auto">
            <a:xfrm>
              <a:off x="3794" y="1056"/>
              <a:ext cx="294" cy="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Rectangle 290"/>
            <p:cNvSpPr>
              <a:spLocks noChangeArrowheads="1"/>
            </p:cNvSpPr>
            <p:nvPr/>
          </p:nvSpPr>
          <p:spPr bwMode="auto">
            <a:xfrm>
              <a:off x="4511" y="2666"/>
              <a:ext cx="614" cy="2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291"/>
            <p:cNvSpPr>
              <a:spLocks noEditPoints="1"/>
            </p:cNvSpPr>
            <p:nvPr/>
          </p:nvSpPr>
          <p:spPr bwMode="auto">
            <a:xfrm>
              <a:off x="4505" y="2661"/>
              <a:ext cx="625" cy="246"/>
            </a:xfrm>
            <a:custGeom>
              <a:avLst/>
              <a:gdLst>
                <a:gd name="T0" fmla="*/ 0 w 625"/>
                <a:gd name="T1" fmla="*/ 0 h 246"/>
                <a:gd name="T2" fmla="*/ 625 w 625"/>
                <a:gd name="T3" fmla="*/ 0 h 246"/>
                <a:gd name="T4" fmla="*/ 625 w 625"/>
                <a:gd name="T5" fmla="*/ 246 h 246"/>
                <a:gd name="T6" fmla="*/ 0 w 625"/>
                <a:gd name="T7" fmla="*/ 246 h 246"/>
                <a:gd name="T8" fmla="*/ 0 w 625"/>
                <a:gd name="T9" fmla="*/ 0 h 246"/>
                <a:gd name="T10" fmla="*/ 12 w 625"/>
                <a:gd name="T11" fmla="*/ 240 h 246"/>
                <a:gd name="T12" fmla="*/ 6 w 625"/>
                <a:gd name="T13" fmla="*/ 235 h 246"/>
                <a:gd name="T14" fmla="*/ 620 w 625"/>
                <a:gd name="T15" fmla="*/ 235 h 246"/>
                <a:gd name="T16" fmla="*/ 614 w 625"/>
                <a:gd name="T17" fmla="*/ 240 h 246"/>
                <a:gd name="T18" fmla="*/ 614 w 625"/>
                <a:gd name="T19" fmla="*/ 5 h 246"/>
                <a:gd name="T20" fmla="*/ 620 w 625"/>
                <a:gd name="T21" fmla="*/ 11 h 246"/>
                <a:gd name="T22" fmla="*/ 6 w 625"/>
                <a:gd name="T23" fmla="*/ 11 h 246"/>
                <a:gd name="T24" fmla="*/ 12 w 625"/>
                <a:gd name="T25" fmla="*/ 5 h 246"/>
                <a:gd name="T26" fmla="*/ 12 w 625"/>
                <a:gd name="T27" fmla="*/ 24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5" h="246">
                  <a:moveTo>
                    <a:pt x="0" y="0"/>
                  </a:moveTo>
                  <a:lnTo>
                    <a:pt x="625" y="0"/>
                  </a:lnTo>
                  <a:lnTo>
                    <a:pt x="625" y="246"/>
                  </a:lnTo>
                  <a:lnTo>
                    <a:pt x="0" y="246"/>
                  </a:lnTo>
                  <a:lnTo>
                    <a:pt x="0" y="0"/>
                  </a:lnTo>
                  <a:close/>
                  <a:moveTo>
                    <a:pt x="12" y="240"/>
                  </a:moveTo>
                  <a:lnTo>
                    <a:pt x="6" y="235"/>
                  </a:lnTo>
                  <a:lnTo>
                    <a:pt x="620" y="235"/>
                  </a:lnTo>
                  <a:lnTo>
                    <a:pt x="614" y="240"/>
                  </a:lnTo>
                  <a:lnTo>
                    <a:pt x="614" y="5"/>
                  </a:lnTo>
                  <a:lnTo>
                    <a:pt x="620" y="11"/>
                  </a:lnTo>
                  <a:lnTo>
                    <a:pt x="6" y="11"/>
                  </a:lnTo>
                  <a:lnTo>
                    <a:pt x="12" y="5"/>
                  </a:lnTo>
                  <a:lnTo>
                    <a:pt x="12" y="24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Rectangle 292"/>
            <p:cNvSpPr>
              <a:spLocks noChangeArrowheads="1"/>
            </p:cNvSpPr>
            <p:nvPr/>
          </p:nvSpPr>
          <p:spPr bwMode="auto">
            <a:xfrm>
              <a:off x="4599" y="2698"/>
              <a:ext cx="525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IBDP Curriculum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293"/>
            <p:cNvSpPr>
              <a:spLocks noChangeArrowheads="1"/>
            </p:cNvSpPr>
            <p:nvPr/>
          </p:nvSpPr>
          <p:spPr bwMode="auto">
            <a:xfrm>
              <a:off x="4593" y="2757"/>
              <a:ext cx="517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Coord Gr 11 &amp; 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Rectangle 294"/>
            <p:cNvSpPr>
              <a:spLocks noChangeArrowheads="1"/>
            </p:cNvSpPr>
            <p:nvPr/>
          </p:nvSpPr>
          <p:spPr bwMode="auto">
            <a:xfrm>
              <a:off x="5043" y="2760"/>
              <a:ext cx="3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Rectangle 295"/>
            <p:cNvSpPr>
              <a:spLocks noChangeArrowheads="1"/>
            </p:cNvSpPr>
            <p:nvPr/>
          </p:nvSpPr>
          <p:spPr bwMode="auto">
            <a:xfrm>
              <a:off x="4729" y="2818"/>
              <a:ext cx="214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Urs Jungo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Rectangle 296"/>
            <p:cNvSpPr>
              <a:spLocks noChangeArrowheads="1"/>
            </p:cNvSpPr>
            <p:nvPr/>
          </p:nvSpPr>
          <p:spPr bwMode="auto">
            <a:xfrm>
              <a:off x="4908" y="2773"/>
              <a:ext cx="61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Rectangle 297"/>
            <p:cNvSpPr>
              <a:spLocks noChangeArrowheads="1"/>
            </p:cNvSpPr>
            <p:nvPr/>
          </p:nvSpPr>
          <p:spPr bwMode="auto">
            <a:xfrm>
              <a:off x="3010" y="1990"/>
              <a:ext cx="689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298"/>
            <p:cNvSpPr>
              <a:spLocks noEditPoints="1"/>
            </p:cNvSpPr>
            <p:nvPr/>
          </p:nvSpPr>
          <p:spPr bwMode="auto">
            <a:xfrm>
              <a:off x="3004" y="1984"/>
              <a:ext cx="701" cy="253"/>
            </a:xfrm>
            <a:custGeom>
              <a:avLst/>
              <a:gdLst>
                <a:gd name="T0" fmla="*/ 0 w 701"/>
                <a:gd name="T1" fmla="*/ 0 h 253"/>
                <a:gd name="T2" fmla="*/ 701 w 701"/>
                <a:gd name="T3" fmla="*/ 0 h 253"/>
                <a:gd name="T4" fmla="*/ 701 w 701"/>
                <a:gd name="T5" fmla="*/ 253 h 253"/>
                <a:gd name="T6" fmla="*/ 0 w 701"/>
                <a:gd name="T7" fmla="*/ 253 h 253"/>
                <a:gd name="T8" fmla="*/ 0 w 701"/>
                <a:gd name="T9" fmla="*/ 0 h 253"/>
                <a:gd name="T10" fmla="*/ 11 w 701"/>
                <a:gd name="T11" fmla="*/ 247 h 253"/>
                <a:gd name="T12" fmla="*/ 6 w 701"/>
                <a:gd name="T13" fmla="*/ 242 h 253"/>
                <a:gd name="T14" fmla="*/ 695 w 701"/>
                <a:gd name="T15" fmla="*/ 242 h 253"/>
                <a:gd name="T16" fmla="*/ 689 w 701"/>
                <a:gd name="T17" fmla="*/ 247 h 253"/>
                <a:gd name="T18" fmla="*/ 689 w 701"/>
                <a:gd name="T19" fmla="*/ 6 h 253"/>
                <a:gd name="T20" fmla="*/ 695 w 701"/>
                <a:gd name="T21" fmla="*/ 11 h 253"/>
                <a:gd name="T22" fmla="*/ 6 w 701"/>
                <a:gd name="T23" fmla="*/ 11 h 253"/>
                <a:gd name="T24" fmla="*/ 11 w 701"/>
                <a:gd name="T25" fmla="*/ 6 h 253"/>
                <a:gd name="T26" fmla="*/ 11 w 701"/>
                <a:gd name="T27" fmla="*/ 247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1" h="253">
                  <a:moveTo>
                    <a:pt x="0" y="0"/>
                  </a:moveTo>
                  <a:lnTo>
                    <a:pt x="701" y="0"/>
                  </a:lnTo>
                  <a:lnTo>
                    <a:pt x="701" y="253"/>
                  </a:lnTo>
                  <a:lnTo>
                    <a:pt x="0" y="253"/>
                  </a:lnTo>
                  <a:lnTo>
                    <a:pt x="0" y="0"/>
                  </a:lnTo>
                  <a:close/>
                  <a:moveTo>
                    <a:pt x="11" y="247"/>
                  </a:moveTo>
                  <a:lnTo>
                    <a:pt x="6" y="242"/>
                  </a:lnTo>
                  <a:lnTo>
                    <a:pt x="695" y="242"/>
                  </a:lnTo>
                  <a:lnTo>
                    <a:pt x="689" y="247"/>
                  </a:lnTo>
                  <a:lnTo>
                    <a:pt x="689" y="6"/>
                  </a:lnTo>
                  <a:lnTo>
                    <a:pt x="695" y="11"/>
                  </a:lnTo>
                  <a:lnTo>
                    <a:pt x="6" y="11"/>
                  </a:lnTo>
                  <a:lnTo>
                    <a:pt x="11" y="6"/>
                  </a:lnTo>
                  <a:lnTo>
                    <a:pt x="11" y="24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Rectangle 299"/>
            <p:cNvSpPr>
              <a:spLocks noChangeArrowheads="1"/>
            </p:cNvSpPr>
            <p:nvPr/>
          </p:nvSpPr>
          <p:spPr bwMode="auto">
            <a:xfrm>
              <a:off x="3108" y="2021"/>
              <a:ext cx="583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Principal &amp; IB MYP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2" name="Rectangle 300"/>
            <p:cNvSpPr>
              <a:spLocks noChangeArrowheads="1"/>
            </p:cNvSpPr>
            <p:nvPr/>
          </p:nvSpPr>
          <p:spPr bwMode="auto">
            <a:xfrm>
              <a:off x="3204" y="2082"/>
              <a:ext cx="30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Coord G6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3" name="Rectangle 301"/>
            <p:cNvSpPr>
              <a:spLocks noChangeArrowheads="1"/>
            </p:cNvSpPr>
            <p:nvPr/>
          </p:nvSpPr>
          <p:spPr bwMode="auto">
            <a:xfrm>
              <a:off x="3455" y="2082"/>
              <a:ext cx="4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4" name="Rectangle 302"/>
            <p:cNvSpPr>
              <a:spLocks noChangeArrowheads="1"/>
            </p:cNvSpPr>
            <p:nvPr/>
          </p:nvSpPr>
          <p:spPr bwMode="auto">
            <a:xfrm>
              <a:off x="3473" y="2082"/>
              <a:ext cx="6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5" name="Rectangle 303"/>
            <p:cNvSpPr>
              <a:spLocks noChangeArrowheads="1"/>
            </p:cNvSpPr>
            <p:nvPr/>
          </p:nvSpPr>
          <p:spPr bwMode="auto">
            <a:xfrm>
              <a:off x="3505" y="2051"/>
              <a:ext cx="60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6" name="Rectangle 304"/>
            <p:cNvSpPr>
              <a:spLocks noChangeArrowheads="1"/>
            </p:cNvSpPr>
            <p:nvPr/>
          </p:nvSpPr>
          <p:spPr bwMode="auto">
            <a:xfrm>
              <a:off x="3201" y="2144"/>
              <a:ext cx="35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Michael Taylor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Rectangle 305"/>
            <p:cNvSpPr>
              <a:spLocks noChangeArrowheads="1"/>
            </p:cNvSpPr>
            <p:nvPr/>
          </p:nvSpPr>
          <p:spPr bwMode="auto">
            <a:xfrm>
              <a:off x="3507" y="2105"/>
              <a:ext cx="61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Rectangle 306"/>
            <p:cNvSpPr>
              <a:spLocks noChangeArrowheads="1"/>
            </p:cNvSpPr>
            <p:nvPr/>
          </p:nvSpPr>
          <p:spPr bwMode="auto">
            <a:xfrm>
              <a:off x="81" y="459"/>
              <a:ext cx="2088" cy="3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Rectangle 307"/>
            <p:cNvSpPr>
              <a:spLocks noChangeArrowheads="1"/>
            </p:cNvSpPr>
            <p:nvPr/>
          </p:nvSpPr>
          <p:spPr bwMode="auto">
            <a:xfrm>
              <a:off x="140" y="487"/>
              <a:ext cx="193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otham Bold" pitchFamily="50" charset="0"/>
                  <a:cs typeface="Arial" pitchFamily="34" charset="0"/>
                </a:rPr>
                <a:t>ORGANISATION CHART (ACADEMIC)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Rectangle 308"/>
            <p:cNvSpPr>
              <a:spLocks noChangeArrowheads="1"/>
            </p:cNvSpPr>
            <p:nvPr/>
          </p:nvSpPr>
          <p:spPr bwMode="auto">
            <a:xfrm>
              <a:off x="1867" y="487"/>
              <a:ext cx="9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otham Bold" pitchFamily="50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Rectangle 309"/>
            <p:cNvSpPr>
              <a:spLocks noChangeArrowheads="1"/>
            </p:cNvSpPr>
            <p:nvPr/>
          </p:nvSpPr>
          <p:spPr bwMode="auto">
            <a:xfrm>
              <a:off x="140" y="585"/>
              <a:ext cx="2030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otham Bold" pitchFamily="50" charset="0"/>
                  <a:cs typeface="Arial" pitchFamily="34" charset="0"/>
                </a:rPr>
                <a:t>ISS INTERNATIONAL SCHOOL PTE LTD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Rectangle 310"/>
            <p:cNvSpPr>
              <a:spLocks noChangeArrowheads="1"/>
            </p:cNvSpPr>
            <p:nvPr/>
          </p:nvSpPr>
          <p:spPr bwMode="auto">
            <a:xfrm>
              <a:off x="1953" y="585"/>
              <a:ext cx="90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otham Bold" pitchFamily="50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3" name="Rectangle 311"/>
            <p:cNvSpPr>
              <a:spLocks noChangeArrowheads="1"/>
            </p:cNvSpPr>
            <p:nvPr/>
          </p:nvSpPr>
          <p:spPr bwMode="auto">
            <a:xfrm>
              <a:off x="139" y="673"/>
              <a:ext cx="181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Rectangle 312"/>
            <p:cNvSpPr>
              <a:spLocks noChangeArrowheads="1"/>
            </p:cNvSpPr>
            <p:nvPr/>
          </p:nvSpPr>
          <p:spPr bwMode="auto">
            <a:xfrm>
              <a:off x="3729" y="2344"/>
              <a:ext cx="616" cy="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313"/>
            <p:cNvSpPr>
              <a:spLocks noEditPoints="1"/>
            </p:cNvSpPr>
            <p:nvPr/>
          </p:nvSpPr>
          <p:spPr bwMode="auto">
            <a:xfrm>
              <a:off x="3723" y="2338"/>
              <a:ext cx="628" cy="197"/>
            </a:xfrm>
            <a:custGeom>
              <a:avLst/>
              <a:gdLst>
                <a:gd name="T0" fmla="*/ 0 w 628"/>
                <a:gd name="T1" fmla="*/ 0 h 197"/>
                <a:gd name="T2" fmla="*/ 628 w 628"/>
                <a:gd name="T3" fmla="*/ 0 h 197"/>
                <a:gd name="T4" fmla="*/ 628 w 628"/>
                <a:gd name="T5" fmla="*/ 197 h 197"/>
                <a:gd name="T6" fmla="*/ 0 w 628"/>
                <a:gd name="T7" fmla="*/ 197 h 197"/>
                <a:gd name="T8" fmla="*/ 0 w 628"/>
                <a:gd name="T9" fmla="*/ 0 h 197"/>
                <a:gd name="T10" fmla="*/ 12 w 628"/>
                <a:gd name="T11" fmla="*/ 191 h 197"/>
                <a:gd name="T12" fmla="*/ 6 w 628"/>
                <a:gd name="T13" fmla="*/ 185 h 197"/>
                <a:gd name="T14" fmla="*/ 622 w 628"/>
                <a:gd name="T15" fmla="*/ 185 h 197"/>
                <a:gd name="T16" fmla="*/ 616 w 628"/>
                <a:gd name="T17" fmla="*/ 191 h 197"/>
                <a:gd name="T18" fmla="*/ 616 w 628"/>
                <a:gd name="T19" fmla="*/ 6 h 197"/>
                <a:gd name="T20" fmla="*/ 622 w 628"/>
                <a:gd name="T21" fmla="*/ 11 h 197"/>
                <a:gd name="T22" fmla="*/ 6 w 628"/>
                <a:gd name="T23" fmla="*/ 11 h 197"/>
                <a:gd name="T24" fmla="*/ 12 w 628"/>
                <a:gd name="T25" fmla="*/ 6 h 197"/>
                <a:gd name="T26" fmla="*/ 12 w 628"/>
                <a:gd name="T27" fmla="*/ 19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8" h="197">
                  <a:moveTo>
                    <a:pt x="0" y="0"/>
                  </a:moveTo>
                  <a:lnTo>
                    <a:pt x="628" y="0"/>
                  </a:lnTo>
                  <a:lnTo>
                    <a:pt x="628" y="197"/>
                  </a:lnTo>
                  <a:lnTo>
                    <a:pt x="0" y="197"/>
                  </a:lnTo>
                  <a:lnTo>
                    <a:pt x="0" y="0"/>
                  </a:lnTo>
                  <a:close/>
                  <a:moveTo>
                    <a:pt x="12" y="191"/>
                  </a:moveTo>
                  <a:lnTo>
                    <a:pt x="6" y="185"/>
                  </a:lnTo>
                  <a:lnTo>
                    <a:pt x="622" y="185"/>
                  </a:lnTo>
                  <a:lnTo>
                    <a:pt x="616" y="191"/>
                  </a:lnTo>
                  <a:lnTo>
                    <a:pt x="616" y="6"/>
                  </a:lnTo>
                  <a:lnTo>
                    <a:pt x="622" y="11"/>
                  </a:lnTo>
                  <a:lnTo>
                    <a:pt x="6" y="11"/>
                  </a:lnTo>
                  <a:lnTo>
                    <a:pt x="12" y="6"/>
                  </a:lnTo>
                  <a:lnTo>
                    <a:pt x="12" y="19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Rectangle 314"/>
            <p:cNvSpPr>
              <a:spLocks noChangeArrowheads="1"/>
            </p:cNvSpPr>
            <p:nvPr/>
          </p:nvSpPr>
          <p:spPr bwMode="auto">
            <a:xfrm>
              <a:off x="3961" y="2375"/>
              <a:ext cx="108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Rectangle 315"/>
            <p:cNvSpPr>
              <a:spLocks noChangeArrowheads="1"/>
            </p:cNvSpPr>
            <p:nvPr/>
          </p:nvSpPr>
          <p:spPr bwMode="auto">
            <a:xfrm>
              <a:off x="4034" y="2375"/>
              <a:ext cx="48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316"/>
            <p:cNvSpPr>
              <a:spLocks noChangeArrowheads="1"/>
            </p:cNvSpPr>
            <p:nvPr/>
          </p:nvSpPr>
          <p:spPr bwMode="auto">
            <a:xfrm>
              <a:off x="4053" y="2375"/>
              <a:ext cx="111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Rectangle 317"/>
            <p:cNvSpPr>
              <a:spLocks noChangeArrowheads="1"/>
            </p:cNvSpPr>
            <p:nvPr/>
          </p:nvSpPr>
          <p:spPr bwMode="auto">
            <a:xfrm>
              <a:off x="4130" y="2375"/>
              <a:ext cx="45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Rectangle 318"/>
            <p:cNvSpPr>
              <a:spLocks noChangeArrowheads="1"/>
            </p:cNvSpPr>
            <p:nvPr/>
          </p:nvSpPr>
          <p:spPr bwMode="auto">
            <a:xfrm>
              <a:off x="3856" y="2434"/>
              <a:ext cx="108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Rectangle 319"/>
            <p:cNvSpPr>
              <a:spLocks noChangeArrowheads="1"/>
            </p:cNvSpPr>
            <p:nvPr/>
          </p:nvSpPr>
          <p:spPr bwMode="auto">
            <a:xfrm>
              <a:off x="3928" y="2434"/>
              <a:ext cx="49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2" name="Rectangle 320"/>
            <p:cNvSpPr>
              <a:spLocks noChangeArrowheads="1"/>
            </p:cNvSpPr>
            <p:nvPr/>
          </p:nvSpPr>
          <p:spPr bwMode="auto">
            <a:xfrm>
              <a:off x="3947" y="2434"/>
              <a:ext cx="326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ordinators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3" name="Rectangle 321"/>
            <p:cNvSpPr>
              <a:spLocks noChangeArrowheads="1"/>
            </p:cNvSpPr>
            <p:nvPr/>
          </p:nvSpPr>
          <p:spPr bwMode="auto">
            <a:xfrm>
              <a:off x="4220" y="2434"/>
              <a:ext cx="45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4" name="Rectangle 322"/>
            <p:cNvSpPr>
              <a:spLocks noChangeArrowheads="1"/>
            </p:cNvSpPr>
            <p:nvPr/>
          </p:nvSpPr>
          <p:spPr bwMode="auto">
            <a:xfrm>
              <a:off x="4038" y="2495"/>
              <a:ext cx="6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5" name="Rectangle 323"/>
            <p:cNvSpPr>
              <a:spLocks noChangeArrowheads="1"/>
            </p:cNvSpPr>
            <p:nvPr/>
          </p:nvSpPr>
          <p:spPr bwMode="auto">
            <a:xfrm>
              <a:off x="4423" y="2123"/>
              <a:ext cx="5" cy="32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Rectangle 324"/>
            <p:cNvSpPr>
              <a:spLocks noChangeArrowheads="1"/>
            </p:cNvSpPr>
            <p:nvPr/>
          </p:nvSpPr>
          <p:spPr bwMode="auto">
            <a:xfrm>
              <a:off x="4461" y="2498"/>
              <a:ext cx="58" cy="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Rectangle 325"/>
            <p:cNvSpPr>
              <a:spLocks noChangeArrowheads="1"/>
            </p:cNvSpPr>
            <p:nvPr/>
          </p:nvSpPr>
          <p:spPr bwMode="auto">
            <a:xfrm>
              <a:off x="4458" y="2501"/>
              <a:ext cx="6" cy="240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Rectangle 326"/>
            <p:cNvSpPr>
              <a:spLocks noChangeArrowheads="1"/>
            </p:cNvSpPr>
            <p:nvPr/>
          </p:nvSpPr>
          <p:spPr bwMode="auto">
            <a:xfrm>
              <a:off x="5226" y="3927"/>
              <a:ext cx="256" cy="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Rectangle 327"/>
            <p:cNvSpPr>
              <a:spLocks noChangeArrowheads="1"/>
            </p:cNvSpPr>
            <p:nvPr/>
          </p:nvSpPr>
          <p:spPr bwMode="auto">
            <a:xfrm>
              <a:off x="5361" y="3864"/>
              <a:ext cx="536" cy="1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328"/>
            <p:cNvSpPr>
              <a:spLocks noEditPoints="1"/>
            </p:cNvSpPr>
            <p:nvPr/>
          </p:nvSpPr>
          <p:spPr bwMode="auto">
            <a:xfrm>
              <a:off x="5355" y="3858"/>
              <a:ext cx="548" cy="139"/>
            </a:xfrm>
            <a:custGeom>
              <a:avLst/>
              <a:gdLst>
                <a:gd name="T0" fmla="*/ 0 w 548"/>
                <a:gd name="T1" fmla="*/ 0 h 139"/>
                <a:gd name="T2" fmla="*/ 548 w 548"/>
                <a:gd name="T3" fmla="*/ 0 h 139"/>
                <a:gd name="T4" fmla="*/ 548 w 548"/>
                <a:gd name="T5" fmla="*/ 139 h 139"/>
                <a:gd name="T6" fmla="*/ 0 w 548"/>
                <a:gd name="T7" fmla="*/ 139 h 139"/>
                <a:gd name="T8" fmla="*/ 0 w 548"/>
                <a:gd name="T9" fmla="*/ 0 h 139"/>
                <a:gd name="T10" fmla="*/ 11 w 548"/>
                <a:gd name="T11" fmla="*/ 133 h 139"/>
                <a:gd name="T12" fmla="*/ 6 w 548"/>
                <a:gd name="T13" fmla="*/ 127 h 139"/>
                <a:gd name="T14" fmla="*/ 542 w 548"/>
                <a:gd name="T15" fmla="*/ 127 h 139"/>
                <a:gd name="T16" fmla="*/ 537 w 548"/>
                <a:gd name="T17" fmla="*/ 133 h 139"/>
                <a:gd name="T18" fmla="*/ 537 w 548"/>
                <a:gd name="T19" fmla="*/ 6 h 139"/>
                <a:gd name="T20" fmla="*/ 542 w 548"/>
                <a:gd name="T21" fmla="*/ 11 h 139"/>
                <a:gd name="T22" fmla="*/ 6 w 548"/>
                <a:gd name="T23" fmla="*/ 11 h 139"/>
                <a:gd name="T24" fmla="*/ 11 w 548"/>
                <a:gd name="T25" fmla="*/ 6 h 139"/>
                <a:gd name="T26" fmla="*/ 11 w 548"/>
                <a:gd name="T27" fmla="*/ 13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8" h="139">
                  <a:moveTo>
                    <a:pt x="0" y="0"/>
                  </a:moveTo>
                  <a:lnTo>
                    <a:pt x="548" y="0"/>
                  </a:lnTo>
                  <a:lnTo>
                    <a:pt x="548" y="139"/>
                  </a:lnTo>
                  <a:lnTo>
                    <a:pt x="0" y="139"/>
                  </a:lnTo>
                  <a:lnTo>
                    <a:pt x="0" y="0"/>
                  </a:lnTo>
                  <a:close/>
                  <a:moveTo>
                    <a:pt x="11" y="133"/>
                  </a:moveTo>
                  <a:lnTo>
                    <a:pt x="6" y="127"/>
                  </a:lnTo>
                  <a:lnTo>
                    <a:pt x="542" y="127"/>
                  </a:lnTo>
                  <a:lnTo>
                    <a:pt x="537" y="133"/>
                  </a:lnTo>
                  <a:lnTo>
                    <a:pt x="537" y="6"/>
                  </a:lnTo>
                  <a:lnTo>
                    <a:pt x="542" y="11"/>
                  </a:lnTo>
                  <a:lnTo>
                    <a:pt x="6" y="11"/>
                  </a:lnTo>
                  <a:lnTo>
                    <a:pt x="11" y="6"/>
                  </a:lnTo>
                  <a:lnTo>
                    <a:pt x="11" y="13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Rectangle 329"/>
            <p:cNvSpPr>
              <a:spLocks noChangeArrowheads="1"/>
            </p:cNvSpPr>
            <p:nvPr/>
          </p:nvSpPr>
          <p:spPr bwMode="auto">
            <a:xfrm>
              <a:off x="5532" y="3896"/>
              <a:ext cx="234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ESL TAs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2" name="Rectangle 330"/>
            <p:cNvSpPr>
              <a:spLocks noChangeArrowheads="1"/>
            </p:cNvSpPr>
            <p:nvPr/>
          </p:nvSpPr>
          <p:spPr bwMode="auto">
            <a:xfrm>
              <a:off x="5727" y="3896"/>
              <a:ext cx="34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3" name="Rectangle 331"/>
            <p:cNvSpPr>
              <a:spLocks noChangeArrowheads="1"/>
            </p:cNvSpPr>
            <p:nvPr/>
          </p:nvSpPr>
          <p:spPr bwMode="auto">
            <a:xfrm>
              <a:off x="5629" y="3947"/>
              <a:ext cx="6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427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323</Words>
  <Application>Microsoft Office PowerPoint</Application>
  <PresentationFormat>A4 Paper (210x297 mm)</PresentationFormat>
  <Paragraphs>214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Choy</dc:creator>
  <cp:lastModifiedBy>Peggy Koh</cp:lastModifiedBy>
  <cp:revision>2</cp:revision>
  <dcterms:created xsi:type="dcterms:W3CDTF">2017-08-10T08:53:01Z</dcterms:created>
  <dcterms:modified xsi:type="dcterms:W3CDTF">2017-08-21T00:48:41Z</dcterms:modified>
</cp:coreProperties>
</file>